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8" r:id="rId3"/>
    <p:sldId id="277" r:id="rId4"/>
    <p:sldId id="268" r:id="rId5"/>
    <p:sldId id="270" r:id="rId6"/>
    <p:sldId id="264" r:id="rId7"/>
    <p:sldId id="266" r:id="rId8"/>
    <p:sldId id="267" r:id="rId9"/>
    <p:sldId id="276" r:id="rId10"/>
    <p:sldId id="259" r:id="rId11"/>
    <p:sldId id="260" r:id="rId12"/>
    <p:sldId id="261" r:id="rId13"/>
    <p:sldId id="262" r:id="rId14"/>
    <p:sldId id="265" r:id="rId15"/>
    <p:sldId id="263" r:id="rId16"/>
    <p:sldId id="27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MER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F7A-49B4-B0E3-74BCFD5E81A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F7A-49B4-B0E3-74BCFD5E81A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F7A-49B4-B0E3-74BCFD5E81A5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F7A-49B4-B0E3-74BCFD5E81A5}"/>
              </c:ext>
            </c:extLst>
          </c:dPt>
          <c:cat>
            <c:strRef>
              <c:f>Sheet1!$A$2:$A$5</c:f>
              <c:strCache>
                <c:ptCount val="4"/>
                <c:pt idx="0">
                  <c:v>tdnn</c:v>
                </c:pt>
                <c:pt idx="1">
                  <c:v>attention</c:v>
                </c:pt>
                <c:pt idx="2">
                  <c:v>tdnnf+attention</c:v>
                </c:pt>
                <c:pt idx="3">
                  <c:v>tdnnf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5.44</c:v>
                </c:pt>
                <c:pt idx="1">
                  <c:v>5.43</c:v>
                </c:pt>
                <c:pt idx="2">
                  <c:v>5.36</c:v>
                </c:pt>
                <c:pt idx="3">
                  <c:v>5.33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7A-49B4-B0E3-74BCFD5E8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56148047"/>
        <c:axId val="356144303"/>
        <c:axId val="0"/>
      </c:bar3DChart>
      <c:catAx>
        <c:axId val="356148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6144303"/>
        <c:crosses val="autoZero"/>
        <c:auto val="1"/>
        <c:lblAlgn val="ctr"/>
        <c:lblOffset val="100"/>
        <c:noMultiLvlLbl val="0"/>
      </c:catAx>
      <c:valAx>
        <c:axId val="35614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56148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2820A-9024-431B-AA9F-0D85D4E3B942}" type="doc">
      <dgm:prSet loTypeId="urn:microsoft.com/office/officeart/2005/8/layout/h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F47F95C-9C66-4CC8-9361-0410EA7BA32F}">
      <dgm:prSet phldrT="[文本]" custT="1"/>
      <dgm:spPr/>
      <dgm:t>
        <a:bodyPr/>
        <a:lstStyle/>
        <a:p>
          <a:r>
            <a:rPr lang="en-US" altLang="zh-CN" sz="1400" dirty="0"/>
            <a:t>HMM-GMM</a:t>
          </a:r>
          <a:r>
            <a:rPr lang="zh-CN" altLang="en-US" sz="1400" dirty="0"/>
            <a:t>模型训练</a:t>
          </a:r>
        </a:p>
      </dgm:t>
    </dgm:pt>
    <dgm:pt modelId="{76091403-8C8A-4045-B176-1732181AB644}" type="parTrans" cxnId="{E4ABEF01-BFB7-4BE5-AD8A-6AB583142A54}">
      <dgm:prSet/>
      <dgm:spPr/>
      <dgm:t>
        <a:bodyPr/>
        <a:lstStyle/>
        <a:p>
          <a:endParaRPr lang="zh-CN" altLang="en-US"/>
        </a:p>
      </dgm:t>
    </dgm:pt>
    <dgm:pt modelId="{645528C7-A53E-4EE0-8CBD-EE799A4F065E}" type="sibTrans" cxnId="{E4ABEF01-BFB7-4BE5-AD8A-6AB583142A54}">
      <dgm:prSet/>
      <dgm:spPr/>
      <dgm:t>
        <a:bodyPr/>
        <a:lstStyle/>
        <a:p>
          <a:endParaRPr lang="zh-CN" altLang="en-US"/>
        </a:p>
      </dgm:t>
    </dgm:pt>
    <dgm:pt modelId="{562CDF36-B698-4D6C-AD97-B2E90B0D7D7C}">
      <dgm:prSet phldrT="[文本]" custT="1"/>
      <dgm:spPr/>
      <dgm:t>
        <a:bodyPr/>
        <a:lstStyle/>
        <a:p>
          <a:r>
            <a:rPr lang="en-US" altLang="zh-CN" sz="1400" dirty="0"/>
            <a:t>47</a:t>
          </a:r>
          <a:r>
            <a:rPr lang="zh-CN" altLang="en-US" sz="1400" dirty="0"/>
            <a:t>*</a:t>
          </a:r>
          <a:r>
            <a:rPr lang="en-US" altLang="zh-CN" sz="1400" dirty="0"/>
            <a:t>3</a:t>
          </a:r>
          <a:r>
            <a:rPr lang="zh-CN" altLang="en-US" sz="1400" dirty="0"/>
            <a:t>进程</a:t>
          </a:r>
        </a:p>
      </dgm:t>
    </dgm:pt>
    <dgm:pt modelId="{DCF4F1DD-DFA0-4BAE-A1DA-1BF5DA151A21}" type="parTrans" cxnId="{25716CC7-1C0A-4DF5-B878-A1F0E1153D0E}">
      <dgm:prSet/>
      <dgm:spPr/>
      <dgm:t>
        <a:bodyPr/>
        <a:lstStyle/>
        <a:p>
          <a:endParaRPr lang="zh-CN" altLang="en-US"/>
        </a:p>
      </dgm:t>
    </dgm:pt>
    <dgm:pt modelId="{24E079B2-A68F-4EB3-AB8D-33C7B2C5D08D}" type="sibTrans" cxnId="{25716CC7-1C0A-4DF5-B878-A1F0E1153D0E}">
      <dgm:prSet/>
      <dgm:spPr/>
      <dgm:t>
        <a:bodyPr/>
        <a:lstStyle/>
        <a:p>
          <a:endParaRPr lang="zh-CN" altLang="en-US"/>
        </a:p>
      </dgm:t>
    </dgm:pt>
    <dgm:pt modelId="{E1F7DC36-C3BA-4E34-A6F6-CDFA9EBD72C1}">
      <dgm:prSet phldrT="[文本]" custT="1"/>
      <dgm:spPr/>
      <dgm:t>
        <a:bodyPr/>
        <a:lstStyle/>
        <a:p>
          <a:r>
            <a:rPr lang="en-US" altLang="zh-CN" sz="1400" dirty="0"/>
            <a:t>Mono </a:t>
          </a:r>
          <a:r>
            <a:rPr lang="en-US" altLang="zh-CN" sz="1400" dirty="0" err="1"/>
            <a:t>phone,Bi</a:t>
          </a:r>
          <a:r>
            <a:rPr lang="en-US" altLang="zh-CN" sz="1400" dirty="0"/>
            <a:t>-phone, Tri-Phone</a:t>
          </a:r>
          <a:endParaRPr lang="zh-CN" altLang="en-US" sz="1400" dirty="0"/>
        </a:p>
      </dgm:t>
    </dgm:pt>
    <dgm:pt modelId="{34EDB840-06AC-4283-A466-97A220A37E8B}" type="parTrans" cxnId="{E634669D-6BA8-4897-A4F9-686E40AAB719}">
      <dgm:prSet/>
      <dgm:spPr/>
      <dgm:t>
        <a:bodyPr/>
        <a:lstStyle/>
        <a:p>
          <a:endParaRPr lang="zh-CN" altLang="en-US"/>
        </a:p>
      </dgm:t>
    </dgm:pt>
    <dgm:pt modelId="{A9230E05-7064-46E8-990C-34648FB5A41A}" type="sibTrans" cxnId="{E634669D-6BA8-4897-A4F9-686E40AAB719}">
      <dgm:prSet/>
      <dgm:spPr/>
      <dgm:t>
        <a:bodyPr/>
        <a:lstStyle/>
        <a:p>
          <a:endParaRPr lang="zh-CN" altLang="en-US"/>
        </a:p>
      </dgm:t>
    </dgm:pt>
    <dgm:pt modelId="{F937C6B8-D049-4B49-90A4-5E922D78C033}">
      <dgm:prSet phldrT="[文本]" custT="1"/>
      <dgm:spPr/>
      <dgm:t>
        <a:bodyPr/>
        <a:lstStyle/>
        <a:p>
          <a:r>
            <a:rPr lang="en-US" altLang="zh-CN" sz="1400" dirty="0"/>
            <a:t>DNN2</a:t>
          </a:r>
          <a:r>
            <a:rPr lang="zh-CN" altLang="en-US" sz="1400" dirty="0"/>
            <a:t>训练</a:t>
          </a:r>
        </a:p>
      </dgm:t>
    </dgm:pt>
    <dgm:pt modelId="{42FA2ABF-1C2C-4A32-A147-2464D9916CD8}" type="parTrans" cxnId="{4C546D2C-FE99-44EE-9D4F-16F5C8D29CEB}">
      <dgm:prSet/>
      <dgm:spPr/>
      <dgm:t>
        <a:bodyPr/>
        <a:lstStyle/>
        <a:p>
          <a:endParaRPr lang="zh-CN" altLang="en-US"/>
        </a:p>
      </dgm:t>
    </dgm:pt>
    <dgm:pt modelId="{2E997914-1629-4475-9023-FFDA8DEBB5D6}" type="sibTrans" cxnId="{4C546D2C-FE99-44EE-9D4F-16F5C8D29CEB}">
      <dgm:prSet/>
      <dgm:spPr/>
      <dgm:t>
        <a:bodyPr/>
        <a:lstStyle/>
        <a:p>
          <a:endParaRPr lang="zh-CN" altLang="en-US"/>
        </a:p>
      </dgm:t>
    </dgm:pt>
    <dgm:pt modelId="{830287F2-0DAC-4D87-83E7-83F2853D073B}">
      <dgm:prSet phldrT="[文本]" custT="1"/>
      <dgm:spPr/>
      <dgm:t>
        <a:bodyPr/>
        <a:lstStyle/>
        <a:p>
          <a:r>
            <a:rPr lang="en-US" altLang="zh-CN" sz="1400" dirty="0"/>
            <a:t>TDNN</a:t>
          </a:r>
          <a:r>
            <a:rPr lang="zh-CN" altLang="en-US" sz="1400" dirty="0"/>
            <a:t>训练</a:t>
          </a:r>
        </a:p>
      </dgm:t>
    </dgm:pt>
    <dgm:pt modelId="{65D8A653-8CF8-4635-A4B4-D024A8716F36}" type="parTrans" cxnId="{42446E19-2747-4B55-8476-C01ADEC1D61B}">
      <dgm:prSet/>
      <dgm:spPr/>
      <dgm:t>
        <a:bodyPr/>
        <a:lstStyle/>
        <a:p>
          <a:endParaRPr lang="zh-CN" altLang="en-US"/>
        </a:p>
      </dgm:t>
    </dgm:pt>
    <dgm:pt modelId="{645A8994-EAB4-44F9-8D81-13A760DFE9E7}" type="sibTrans" cxnId="{42446E19-2747-4B55-8476-C01ADEC1D61B}">
      <dgm:prSet/>
      <dgm:spPr/>
      <dgm:t>
        <a:bodyPr/>
        <a:lstStyle/>
        <a:p>
          <a:endParaRPr lang="zh-CN" altLang="en-US"/>
        </a:p>
      </dgm:t>
    </dgm:pt>
    <dgm:pt modelId="{1E4EA5F0-3BD0-4DE1-A549-3F9942E720B7}">
      <dgm:prSet phldrT="[文本]" custT="1"/>
      <dgm:spPr/>
      <dgm:t>
        <a:bodyPr/>
        <a:lstStyle/>
        <a:p>
          <a:r>
            <a:rPr lang="en-US" altLang="zh-CN" sz="1400" dirty="0"/>
            <a:t>6 </a:t>
          </a:r>
          <a:r>
            <a:rPr lang="en-US" altLang="zh-CN" sz="1400" dirty="0" err="1"/>
            <a:t>tdnn</a:t>
          </a:r>
          <a:r>
            <a:rPr lang="en-US" altLang="zh-CN" sz="1400" dirty="0"/>
            <a:t> </a:t>
          </a:r>
          <a:r>
            <a:rPr lang="en-US" altLang="zh-CN" sz="1400" dirty="0" err="1"/>
            <a:t>layrer</a:t>
          </a:r>
          <a:endParaRPr lang="zh-CN" altLang="en-US" sz="1400" dirty="0"/>
        </a:p>
      </dgm:t>
    </dgm:pt>
    <dgm:pt modelId="{9E7EE4C7-F1C4-4F1B-8C34-17FE6E80B9B5}" type="parTrans" cxnId="{CD073500-F41B-47AD-8540-ED8955CFA003}">
      <dgm:prSet/>
      <dgm:spPr/>
      <dgm:t>
        <a:bodyPr/>
        <a:lstStyle/>
        <a:p>
          <a:endParaRPr lang="zh-CN" altLang="en-US"/>
        </a:p>
      </dgm:t>
    </dgm:pt>
    <dgm:pt modelId="{FC49FAC3-053F-4FD5-A6B4-93D30568F755}" type="sibTrans" cxnId="{CD073500-F41B-47AD-8540-ED8955CFA003}">
      <dgm:prSet/>
      <dgm:spPr/>
      <dgm:t>
        <a:bodyPr/>
        <a:lstStyle/>
        <a:p>
          <a:endParaRPr lang="zh-CN" altLang="en-US"/>
        </a:p>
      </dgm:t>
    </dgm:pt>
    <dgm:pt modelId="{7A776CF7-C919-4FEB-B7EF-F8EB21409330}">
      <dgm:prSet phldrT="[文本]" custT="1"/>
      <dgm:spPr/>
      <dgm:t>
        <a:bodyPr/>
        <a:lstStyle/>
        <a:p>
          <a:r>
            <a:rPr lang="en-US" altLang="zh-CN" sz="1400" dirty="0"/>
            <a:t>TDNN-F chain</a:t>
          </a:r>
          <a:r>
            <a:rPr lang="zh-CN" altLang="en-US" sz="1400" dirty="0"/>
            <a:t>训练</a:t>
          </a:r>
        </a:p>
      </dgm:t>
    </dgm:pt>
    <dgm:pt modelId="{2E088C2B-36A7-4110-8A43-319DD3DC0D48}" type="parTrans" cxnId="{A1117EAA-ABC1-4DA5-8CA6-4BA71F5D5DA5}">
      <dgm:prSet/>
      <dgm:spPr/>
      <dgm:t>
        <a:bodyPr/>
        <a:lstStyle/>
        <a:p>
          <a:endParaRPr lang="zh-CN" altLang="en-US"/>
        </a:p>
      </dgm:t>
    </dgm:pt>
    <dgm:pt modelId="{EB1496CC-519F-4A27-AA99-A4154AAEA2A6}" type="sibTrans" cxnId="{A1117EAA-ABC1-4DA5-8CA6-4BA71F5D5DA5}">
      <dgm:prSet/>
      <dgm:spPr/>
      <dgm:t>
        <a:bodyPr/>
        <a:lstStyle/>
        <a:p>
          <a:endParaRPr lang="zh-CN" altLang="en-US"/>
        </a:p>
      </dgm:t>
    </dgm:pt>
    <dgm:pt modelId="{05512E04-B7C6-4D1E-928D-BB47755CB4FA}">
      <dgm:prSet phldrT="[文本]" custT="1"/>
      <dgm:spPr/>
      <dgm:t>
        <a:bodyPr/>
        <a:lstStyle/>
        <a:p>
          <a:r>
            <a:rPr lang="en-US" altLang="zh-CN" sz="1400" dirty="0"/>
            <a:t>DNN1</a:t>
          </a:r>
          <a:r>
            <a:rPr lang="zh-CN" altLang="en-US" sz="1400" dirty="0"/>
            <a:t>训练</a:t>
          </a:r>
        </a:p>
      </dgm:t>
    </dgm:pt>
    <dgm:pt modelId="{76A60E87-432A-4959-8DC4-4D6A280997F1}" type="parTrans" cxnId="{26EF10EA-23B7-4EE9-8AE3-B41E32C075E4}">
      <dgm:prSet/>
      <dgm:spPr/>
      <dgm:t>
        <a:bodyPr/>
        <a:lstStyle/>
        <a:p>
          <a:endParaRPr lang="zh-CN" altLang="en-US"/>
        </a:p>
      </dgm:t>
    </dgm:pt>
    <dgm:pt modelId="{BABE0BA0-2378-45FD-9A53-8ADAE8F20320}" type="sibTrans" cxnId="{26EF10EA-23B7-4EE9-8AE3-B41E32C075E4}">
      <dgm:prSet/>
      <dgm:spPr/>
      <dgm:t>
        <a:bodyPr/>
        <a:lstStyle/>
        <a:p>
          <a:endParaRPr lang="zh-CN" altLang="en-US"/>
        </a:p>
      </dgm:t>
    </dgm:pt>
    <dgm:pt modelId="{35C2BD6B-3475-4CBC-B6A7-89B7356AFBB6}">
      <dgm:prSet phldrT="[文本]" custT="1"/>
      <dgm:spPr/>
      <dgm:t>
        <a:bodyPr/>
        <a:lstStyle/>
        <a:p>
          <a:r>
            <a:rPr lang="en-US" altLang="zh-CN" sz="1400" dirty="0"/>
            <a:t>512 batch-size</a:t>
          </a:r>
          <a:endParaRPr lang="zh-CN" altLang="en-US" sz="1400" dirty="0"/>
        </a:p>
      </dgm:t>
    </dgm:pt>
    <dgm:pt modelId="{E36D092C-7371-4CCE-ACAD-C9240918A413}" type="parTrans" cxnId="{09EEC82D-0E7E-4085-8747-4C7C823A1A1C}">
      <dgm:prSet/>
      <dgm:spPr/>
      <dgm:t>
        <a:bodyPr/>
        <a:lstStyle/>
        <a:p>
          <a:endParaRPr lang="zh-CN" altLang="en-US"/>
        </a:p>
      </dgm:t>
    </dgm:pt>
    <dgm:pt modelId="{0C11C769-863F-4A1C-978E-A676F6D64DBF}" type="sibTrans" cxnId="{09EEC82D-0E7E-4085-8747-4C7C823A1A1C}">
      <dgm:prSet/>
      <dgm:spPr/>
      <dgm:t>
        <a:bodyPr/>
        <a:lstStyle/>
        <a:p>
          <a:endParaRPr lang="zh-CN" altLang="en-US"/>
        </a:p>
      </dgm:t>
    </dgm:pt>
    <dgm:pt modelId="{F815E6CC-B956-4632-93D2-87F63305C247}">
      <dgm:prSet phldrT="[文本]" custT="1"/>
      <dgm:spPr/>
      <dgm:t>
        <a:bodyPr/>
        <a:lstStyle/>
        <a:p>
          <a:r>
            <a:rPr lang="en-US" altLang="zh-CN" sz="1400" dirty="0"/>
            <a:t>4 epoch</a:t>
          </a:r>
          <a:endParaRPr lang="zh-CN" altLang="en-US" sz="1400" dirty="0"/>
        </a:p>
      </dgm:t>
    </dgm:pt>
    <dgm:pt modelId="{A2E22072-4C47-4C25-B49A-4CBFD71DED7D}" type="parTrans" cxnId="{62CE0DB2-0B2D-4600-B5DF-5F3E4885D71B}">
      <dgm:prSet/>
      <dgm:spPr/>
      <dgm:t>
        <a:bodyPr/>
        <a:lstStyle/>
        <a:p>
          <a:endParaRPr lang="zh-CN" altLang="en-US"/>
        </a:p>
      </dgm:t>
    </dgm:pt>
    <dgm:pt modelId="{C4F1935B-E5AC-477F-8F73-3A88EC4E80B9}" type="sibTrans" cxnId="{62CE0DB2-0B2D-4600-B5DF-5F3E4885D71B}">
      <dgm:prSet/>
      <dgm:spPr/>
      <dgm:t>
        <a:bodyPr/>
        <a:lstStyle/>
        <a:p>
          <a:endParaRPr lang="zh-CN" altLang="en-US"/>
        </a:p>
      </dgm:t>
    </dgm:pt>
    <dgm:pt modelId="{386F8DA0-0C38-4BE6-8EE6-AFE92951D951}">
      <dgm:prSet phldrT="[文本]" custT="1"/>
      <dgm:spPr/>
      <dgm:t>
        <a:bodyPr/>
        <a:lstStyle/>
        <a:p>
          <a:r>
            <a:rPr lang="en-US" altLang="zh-CN" sz="1400" dirty="0"/>
            <a:t>3 </a:t>
          </a:r>
          <a:r>
            <a:rPr lang="en-US" altLang="zh-CN" sz="1400" dirty="0" err="1" smtClean="0"/>
            <a:t>dnn</a:t>
          </a:r>
          <a:r>
            <a:rPr lang="en-US" altLang="zh-CN" sz="1400" dirty="0" smtClean="0"/>
            <a:t> </a:t>
          </a:r>
          <a:r>
            <a:rPr lang="en-US" altLang="zh-CN" sz="1400" dirty="0" err="1"/>
            <a:t>layrer</a:t>
          </a:r>
          <a:endParaRPr lang="zh-CN" altLang="en-US" sz="1400" dirty="0"/>
        </a:p>
      </dgm:t>
    </dgm:pt>
    <dgm:pt modelId="{7FCACF49-16FB-48E9-8393-DA491CC7EDE0}" type="parTrans" cxnId="{689B24D3-0ECE-490B-89BC-D7DA18F63E94}">
      <dgm:prSet/>
      <dgm:spPr/>
      <dgm:t>
        <a:bodyPr/>
        <a:lstStyle/>
        <a:p>
          <a:endParaRPr lang="zh-CN" altLang="en-US"/>
        </a:p>
      </dgm:t>
    </dgm:pt>
    <dgm:pt modelId="{4D7566EB-6705-4190-97BD-BC89D980B5DB}" type="sibTrans" cxnId="{689B24D3-0ECE-490B-89BC-D7DA18F63E94}">
      <dgm:prSet/>
      <dgm:spPr/>
      <dgm:t>
        <a:bodyPr/>
        <a:lstStyle/>
        <a:p>
          <a:endParaRPr lang="zh-CN" altLang="en-US"/>
        </a:p>
      </dgm:t>
    </dgm:pt>
    <dgm:pt modelId="{A4FBEAFD-D693-41EA-809A-7E631A1C529B}">
      <dgm:prSet phldrT="[文本]" custT="1"/>
      <dgm:spPr/>
      <dgm:t>
        <a:bodyPr/>
        <a:lstStyle/>
        <a:p>
          <a:r>
            <a:rPr lang="en-US" altLang="zh-CN" sz="1400" dirty="0"/>
            <a:t>3 </a:t>
          </a:r>
          <a:r>
            <a:rPr lang="en-US" altLang="zh-CN" sz="1400" dirty="0" err="1" smtClean="0"/>
            <a:t>dnn</a:t>
          </a:r>
          <a:r>
            <a:rPr lang="en-US" altLang="zh-CN" sz="1400" dirty="0" smtClean="0"/>
            <a:t> </a:t>
          </a:r>
          <a:r>
            <a:rPr lang="en-US" altLang="zh-CN" sz="1400" dirty="0" err="1"/>
            <a:t>layrer</a:t>
          </a:r>
          <a:endParaRPr lang="zh-CN" altLang="en-US" sz="1400" dirty="0"/>
        </a:p>
      </dgm:t>
    </dgm:pt>
    <dgm:pt modelId="{5A535EB2-3416-4D55-BB2E-AE9BC678BEC8}" type="parTrans" cxnId="{C71E005B-0CB7-4D0D-8FD6-F5826D3EA159}">
      <dgm:prSet/>
      <dgm:spPr/>
      <dgm:t>
        <a:bodyPr/>
        <a:lstStyle/>
        <a:p>
          <a:endParaRPr lang="zh-CN" altLang="en-US"/>
        </a:p>
      </dgm:t>
    </dgm:pt>
    <dgm:pt modelId="{2366B66D-C2F1-43E0-B137-574D6CD44907}" type="sibTrans" cxnId="{C71E005B-0CB7-4D0D-8FD6-F5826D3EA159}">
      <dgm:prSet/>
      <dgm:spPr/>
      <dgm:t>
        <a:bodyPr/>
        <a:lstStyle/>
        <a:p>
          <a:endParaRPr lang="zh-CN" altLang="en-US"/>
        </a:p>
      </dgm:t>
    </dgm:pt>
    <dgm:pt modelId="{A12112C2-FE75-4DAC-BA2E-2B70FA5B70D6}">
      <dgm:prSet phldrT="[文本]" custT="1"/>
      <dgm:spPr/>
      <dgm:t>
        <a:bodyPr/>
        <a:lstStyle/>
        <a:p>
          <a:r>
            <a:rPr lang="en-US" altLang="zh-CN" sz="1400" dirty="0"/>
            <a:t>850 dim</a:t>
          </a:r>
          <a:endParaRPr lang="zh-CN" altLang="en-US" sz="1400" dirty="0"/>
        </a:p>
      </dgm:t>
    </dgm:pt>
    <dgm:pt modelId="{BD94BC23-914D-4B2A-A15A-029C23A48297}" type="parTrans" cxnId="{3A40626B-16A6-48EF-B324-469DD9B5FE5B}">
      <dgm:prSet/>
      <dgm:spPr/>
      <dgm:t>
        <a:bodyPr/>
        <a:lstStyle/>
        <a:p>
          <a:endParaRPr lang="zh-CN" altLang="en-US"/>
        </a:p>
      </dgm:t>
    </dgm:pt>
    <dgm:pt modelId="{38D0FBF8-C1ED-449C-BAB8-32AF05ABB778}" type="sibTrans" cxnId="{3A40626B-16A6-48EF-B324-469DD9B5FE5B}">
      <dgm:prSet/>
      <dgm:spPr/>
      <dgm:t>
        <a:bodyPr/>
        <a:lstStyle/>
        <a:p>
          <a:endParaRPr lang="zh-CN" altLang="en-US"/>
        </a:p>
      </dgm:t>
    </dgm:pt>
    <dgm:pt modelId="{0B19AC8F-185C-4404-AAF1-1B36DBFCB036}">
      <dgm:prSet phldrT="[文本]" custT="1"/>
      <dgm:spPr/>
      <dgm:t>
        <a:bodyPr/>
        <a:lstStyle/>
        <a:p>
          <a:r>
            <a:rPr lang="en-US" altLang="zh-CN" sz="1400" dirty="0"/>
            <a:t>1024 dim</a:t>
          </a:r>
          <a:endParaRPr lang="zh-CN" altLang="en-US" sz="1400" dirty="0"/>
        </a:p>
      </dgm:t>
    </dgm:pt>
    <dgm:pt modelId="{5B237A1C-3F52-40AE-8A85-743E1F5D8121}" type="parTrans" cxnId="{025D44F7-A357-47EB-BFCF-A6746CD05804}">
      <dgm:prSet/>
      <dgm:spPr/>
      <dgm:t>
        <a:bodyPr/>
        <a:lstStyle/>
        <a:p>
          <a:endParaRPr lang="zh-CN" altLang="en-US"/>
        </a:p>
      </dgm:t>
    </dgm:pt>
    <dgm:pt modelId="{9484C2BA-7247-49F6-8870-05135775BA25}" type="sibTrans" cxnId="{025D44F7-A357-47EB-BFCF-A6746CD05804}">
      <dgm:prSet/>
      <dgm:spPr/>
      <dgm:t>
        <a:bodyPr/>
        <a:lstStyle/>
        <a:p>
          <a:endParaRPr lang="zh-CN" altLang="en-US"/>
        </a:p>
      </dgm:t>
    </dgm:pt>
    <dgm:pt modelId="{59C567C8-BF61-48D9-83E4-03CEE33E7EF8}">
      <dgm:prSet phldrT="[文本]" custT="1"/>
      <dgm:spPr/>
      <dgm:t>
        <a:bodyPr/>
        <a:lstStyle/>
        <a:p>
          <a:r>
            <a:rPr lang="en-US" altLang="zh-CN" sz="1400" dirty="0"/>
            <a:t>4 epoch</a:t>
          </a:r>
          <a:endParaRPr lang="zh-CN" altLang="en-US" sz="1400" dirty="0"/>
        </a:p>
      </dgm:t>
    </dgm:pt>
    <dgm:pt modelId="{5ADFA571-30D9-4EEC-A839-D472EFB6434B}" type="parTrans" cxnId="{E8062BD4-E98D-4F16-A8AA-93279F5030A8}">
      <dgm:prSet/>
      <dgm:spPr/>
      <dgm:t>
        <a:bodyPr/>
        <a:lstStyle/>
        <a:p>
          <a:endParaRPr lang="zh-CN" altLang="en-US"/>
        </a:p>
      </dgm:t>
    </dgm:pt>
    <dgm:pt modelId="{5DA09772-0F9D-43AD-B47D-3490AE95FB62}" type="sibTrans" cxnId="{E8062BD4-E98D-4F16-A8AA-93279F5030A8}">
      <dgm:prSet/>
      <dgm:spPr/>
      <dgm:t>
        <a:bodyPr/>
        <a:lstStyle/>
        <a:p>
          <a:endParaRPr lang="zh-CN" altLang="en-US"/>
        </a:p>
      </dgm:t>
    </dgm:pt>
    <dgm:pt modelId="{B57B2F59-87A8-4A45-94B9-5A76B84E8D3D}">
      <dgm:prSet phldrT="[文本]" custT="1"/>
      <dgm:spPr/>
      <dgm:t>
        <a:bodyPr/>
        <a:lstStyle/>
        <a:p>
          <a:r>
            <a:rPr lang="en-US" altLang="zh-CN" sz="1400" dirty="0"/>
            <a:t>512 batch-size</a:t>
          </a:r>
          <a:endParaRPr lang="zh-CN" altLang="en-US" sz="1400" dirty="0"/>
        </a:p>
      </dgm:t>
    </dgm:pt>
    <dgm:pt modelId="{00D22AE7-FC36-4D37-A5F7-22DDCB5A9D0E}" type="parTrans" cxnId="{3D3E4C34-19B2-4463-8739-FC8A83DAB5F4}">
      <dgm:prSet/>
      <dgm:spPr/>
      <dgm:t>
        <a:bodyPr/>
        <a:lstStyle/>
        <a:p>
          <a:endParaRPr lang="zh-CN" altLang="en-US"/>
        </a:p>
      </dgm:t>
    </dgm:pt>
    <dgm:pt modelId="{BBCD3F76-246F-4A45-8CE1-65E7CFC26373}" type="sibTrans" cxnId="{3D3E4C34-19B2-4463-8739-FC8A83DAB5F4}">
      <dgm:prSet/>
      <dgm:spPr/>
      <dgm:t>
        <a:bodyPr/>
        <a:lstStyle/>
        <a:p>
          <a:endParaRPr lang="zh-CN" altLang="en-US"/>
        </a:p>
      </dgm:t>
    </dgm:pt>
    <dgm:pt modelId="{A288F039-5FEC-478E-AF4D-15505C79651C}">
      <dgm:prSet phldrT="[文本]" custT="1"/>
      <dgm:spPr/>
      <dgm:t>
        <a:bodyPr/>
        <a:lstStyle/>
        <a:p>
          <a:r>
            <a:rPr lang="en-US" altLang="zh-CN" sz="1400" dirty="0"/>
            <a:t>4 epoch</a:t>
          </a:r>
          <a:endParaRPr lang="zh-CN" altLang="en-US" sz="1400" dirty="0"/>
        </a:p>
      </dgm:t>
    </dgm:pt>
    <dgm:pt modelId="{1F61E02C-DBD8-4F03-900D-5865C2EC2CB0}" type="parTrans" cxnId="{758479B1-0466-4711-A5EA-B4ED7482567F}">
      <dgm:prSet/>
      <dgm:spPr/>
      <dgm:t>
        <a:bodyPr/>
        <a:lstStyle/>
        <a:p>
          <a:endParaRPr lang="zh-CN" altLang="en-US"/>
        </a:p>
      </dgm:t>
    </dgm:pt>
    <dgm:pt modelId="{DC26758E-7D8B-4496-8422-A78490FE0934}" type="sibTrans" cxnId="{758479B1-0466-4711-A5EA-B4ED7482567F}">
      <dgm:prSet/>
      <dgm:spPr/>
      <dgm:t>
        <a:bodyPr/>
        <a:lstStyle/>
        <a:p>
          <a:endParaRPr lang="zh-CN" altLang="en-US"/>
        </a:p>
      </dgm:t>
    </dgm:pt>
    <dgm:pt modelId="{912D159F-FC65-4C00-A773-37205FE4CF81}">
      <dgm:prSet phldrT="[文本]" custT="1"/>
      <dgm:spPr/>
      <dgm:t>
        <a:bodyPr/>
        <a:lstStyle/>
        <a:p>
          <a:r>
            <a:rPr lang="en-US" altLang="zh-CN" sz="1400" dirty="0"/>
            <a:t>Spec-</a:t>
          </a:r>
          <a:r>
            <a:rPr lang="en-US" altLang="zh-CN" sz="1400" dirty="0" err="1"/>
            <a:t>augement</a:t>
          </a:r>
          <a:r>
            <a:rPr lang="en-US" altLang="zh-CN" sz="1400" dirty="0"/>
            <a:t> layer</a:t>
          </a:r>
          <a:endParaRPr lang="zh-CN" altLang="en-US" sz="1400" dirty="0"/>
        </a:p>
      </dgm:t>
    </dgm:pt>
    <dgm:pt modelId="{6228223A-BF6C-46A3-BBC7-4BC8B8F116BC}" type="parTrans" cxnId="{03BAE495-A60B-4561-9D1B-CD36C053BDC5}">
      <dgm:prSet/>
      <dgm:spPr/>
      <dgm:t>
        <a:bodyPr/>
        <a:lstStyle/>
        <a:p>
          <a:endParaRPr lang="zh-CN" altLang="en-US"/>
        </a:p>
      </dgm:t>
    </dgm:pt>
    <dgm:pt modelId="{46FC576B-2A96-412B-9179-A658471C5463}" type="sibTrans" cxnId="{03BAE495-A60B-4561-9D1B-CD36C053BDC5}">
      <dgm:prSet/>
      <dgm:spPr/>
      <dgm:t>
        <a:bodyPr/>
        <a:lstStyle/>
        <a:p>
          <a:endParaRPr lang="zh-CN" altLang="en-US"/>
        </a:p>
      </dgm:t>
    </dgm:pt>
    <dgm:pt modelId="{BC64DCB7-E9FD-4EA3-8A44-B434C8AFA186}">
      <dgm:prSet phldrT="[文本]" custT="1"/>
      <dgm:spPr/>
      <dgm:t>
        <a:bodyPr/>
        <a:lstStyle/>
        <a:p>
          <a:r>
            <a:rPr lang="en-US" altLang="zh-CN" sz="1400" dirty="0"/>
            <a:t>Spec-</a:t>
          </a:r>
          <a:r>
            <a:rPr lang="en-US" altLang="zh-CN" sz="1400" dirty="0" err="1"/>
            <a:t>augement</a:t>
          </a:r>
          <a:r>
            <a:rPr lang="en-US" altLang="zh-CN" sz="1400" dirty="0"/>
            <a:t> layer</a:t>
          </a:r>
          <a:endParaRPr lang="zh-CN" altLang="en-US" sz="1400" dirty="0"/>
        </a:p>
      </dgm:t>
    </dgm:pt>
    <dgm:pt modelId="{4997C1C8-686D-4B10-9FF5-39BE81F3DD59}" type="parTrans" cxnId="{A1E95FDA-9013-41EA-82EF-E293C9463BEA}">
      <dgm:prSet/>
      <dgm:spPr/>
      <dgm:t>
        <a:bodyPr/>
        <a:lstStyle/>
        <a:p>
          <a:endParaRPr lang="zh-CN" altLang="en-US"/>
        </a:p>
      </dgm:t>
    </dgm:pt>
    <dgm:pt modelId="{C7B93564-94A9-4EC0-8B02-429533DB637F}" type="sibTrans" cxnId="{A1E95FDA-9013-41EA-82EF-E293C9463BEA}">
      <dgm:prSet/>
      <dgm:spPr/>
      <dgm:t>
        <a:bodyPr/>
        <a:lstStyle/>
        <a:p>
          <a:endParaRPr lang="zh-CN" altLang="en-US"/>
        </a:p>
      </dgm:t>
    </dgm:pt>
    <dgm:pt modelId="{7F0A9D1E-CB66-4F32-81F0-976B90486DB9}">
      <dgm:prSet phldrT="[文本]" custT="1"/>
      <dgm:spPr/>
      <dgm:t>
        <a:bodyPr/>
        <a:lstStyle/>
        <a:p>
          <a:r>
            <a:rPr lang="en-US" altLang="zh-CN" sz="1400" dirty="0"/>
            <a:t>10tdnnf+3lstm</a:t>
          </a:r>
          <a:endParaRPr lang="zh-CN" altLang="en-US" sz="1400" dirty="0"/>
        </a:p>
      </dgm:t>
    </dgm:pt>
    <dgm:pt modelId="{9E10A5B7-89BB-4F13-BB03-7FAC508FBF1E}" type="parTrans" cxnId="{5DB0ECD3-3320-46DD-B246-C2D58375D4CB}">
      <dgm:prSet/>
      <dgm:spPr/>
      <dgm:t>
        <a:bodyPr/>
        <a:lstStyle/>
        <a:p>
          <a:endParaRPr lang="zh-CN" altLang="en-US"/>
        </a:p>
      </dgm:t>
    </dgm:pt>
    <dgm:pt modelId="{0D2509AC-38BD-453D-8F51-A05F803910A1}" type="sibTrans" cxnId="{5DB0ECD3-3320-46DD-B246-C2D58375D4CB}">
      <dgm:prSet/>
      <dgm:spPr/>
      <dgm:t>
        <a:bodyPr/>
        <a:lstStyle/>
        <a:p>
          <a:endParaRPr lang="zh-CN" altLang="en-US"/>
        </a:p>
      </dgm:t>
    </dgm:pt>
    <dgm:pt modelId="{1BE1FB60-5CB9-4510-AB1E-9EE88F36AC62}">
      <dgm:prSet phldrT="[文本]" custT="1"/>
      <dgm:spPr/>
      <dgm:t>
        <a:bodyPr/>
        <a:lstStyle/>
        <a:p>
          <a:r>
            <a:rPr lang="en-US" altLang="zh-CN" sz="1400"/>
            <a:t>4 epoch</a:t>
          </a:r>
          <a:endParaRPr lang="zh-CN" altLang="en-US" sz="1400" dirty="0"/>
        </a:p>
      </dgm:t>
    </dgm:pt>
    <dgm:pt modelId="{41C0D6D6-B33C-48ED-B6DA-1F49DDF980E9}" type="parTrans" cxnId="{3697DE82-4D3E-4883-836D-E4D684733B72}">
      <dgm:prSet/>
      <dgm:spPr/>
      <dgm:t>
        <a:bodyPr/>
        <a:lstStyle/>
        <a:p>
          <a:endParaRPr lang="zh-CN" altLang="en-US"/>
        </a:p>
      </dgm:t>
    </dgm:pt>
    <dgm:pt modelId="{309C9071-8590-48AF-8DB8-0B3E48F71F42}" type="sibTrans" cxnId="{3697DE82-4D3E-4883-836D-E4D684733B72}">
      <dgm:prSet/>
      <dgm:spPr/>
      <dgm:t>
        <a:bodyPr/>
        <a:lstStyle/>
        <a:p>
          <a:endParaRPr lang="zh-CN" altLang="en-US"/>
        </a:p>
      </dgm:t>
    </dgm:pt>
    <dgm:pt modelId="{3461E235-37DD-4BE9-BB1E-D07A46C091AB}" type="pres">
      <dgm:prSet presAssocID="{FA42820A-9024-431B-AA9F-0D85D4E3B9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6B111F5-3D1A-4574-9551-5B3D29555343}" type="pres">
      <dgm:prSet presAssocID="{FA42820A-9024-431B-AA9F-0D85D4E3B942}" presName="tSp" presStyleCnt="0"/>
      <dgm:spPr/>
      <dgm:t>
        <a:bodyPr/>
        <a:lstStyle/>
        <a:p>
          <a:endParaRPr lang="zh-CN" altLang="en-US"/>
        </a:p>
      </dgm:t>
    </dgm:pt>
    <dgm:pt modelId="{DC1FFFB1-B2AD-43ED-9A1A-D9B6C631A715}" type="pres">
      <dgm:prSet presAssocID="{FA42820A-9024-431B-AA9F-0D85D4E3B942}" presName="bSp" presStyleCnt="0"/>
      <dgm:spPr/>
      <dgm:t>
        <a:bodyPr/>
        <a:lstStyle/>
        <a:p>
          <a:endParaRPr lang="zh-CN" altLang="en-US"/>
        </a:p>
      </dgm:t>
    </dgm:pt>
    <dgm:pt modelId="{35D6A95E-912E-4954-B643-B59472A0239D}" type="pres">
      <dgm:prSet presAssocID="{FA42820A-9024-431B-AA9F-0D85D4E3B942}" presName="process" presStyleCnt="0"/>
      <dgm:spPr/>
      <dgm:t>
        <a:bodyPr/>
        <a:lstStyle/>
        <a:p>
          <a:endParaRPr lang="zh-CN" altLang="en-US"/>
        </a:p>
      </dgm:t>
    </dgm:pt>
    <dgm:pt modelId="{A9822699-D49C-4D4A-BAAB-3DA616FC324D}" type="pres">
      <dgm:prSet presAssocID="{BF47F95C-9C66-4CC8-9361-0410EA7BA32F}" presName="composite1" presStyleCnt="0"/>
      <dgm:spPr/>
      <dgm:t>
        <a:bodyPr/>
        <a:lstStyle/>
        <a:p>
          <a:endParaRPr lang="zh-CN" altLang="en-US"/>
        </a:p>
      </dgm:t>
    </dgm:pt>
    <dgm:pt modelId="{D1D10EC6-2949-4B19-8AE4-D8E7F595B2E3}" type="pres">
      <dgm:prSet presAssocID="{BF47F95C-9C66-4CC8-9361-0410EA7BA32F}" presName="dummyNode1" presStyleLbl="node1" presStyleIdx="0" presStyleCnt="5"/>
      <dgm:spPr/>
      <dgm:t>
        <a:bodyPr/>
        <a:lstStyle/>
        <a:p>
          <a:endParaRPr lang="zh-CN" altLang="en-US"/>
        </a:p>
      </dgm:t>
    </dgm:pt>
    <dgm:pt modelId="{FB378B0E-2913-4F18-AEB5-49485498815D}" type="pres">
      <dgm:prSet presAssocID="{BF47F95C-9C66-4CC8-9361-0410EA7BA32F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A89118-0242-4284-AF6D-26EA3753A50E}" type="pres">
      <dgm:prSet presAssocID="{BF47F95C-9C66-4CC8-9361-0410EA7BA32F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B94B19-7193-476B-8FBE-B6B7A3B6257C}" type="pres">
      <dgm:prSet presAssocID="{BF47F95C-9C66-4CC8-9361-0410EA7BA32F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4F05D9-DDD9-4B09-9755-B54854515472}" type="pres">
      <dgm:prSet presAssocID="{BF47F95C-9C66-4CC8-9361-0410EA7BA32F}" presName="connSite1" presStyleCnt="0"/>
      <dgm:spPr/>
      <dgm:t>
        <a:bodyPr/>
        <a:lstStyle/>
        <a:p>
          <a:endParaRPr lang="zh-CN" altLang="en-US"/>
        </a:p>
      </dgm:t>
    </dgm:pt>
    <dgm:pt modelId="{DE75B043-21C1-42C0-BF9C-2374E3F93EAC}" type="pres">
      <dgm:prSet presAssocID="{645528C7-A53E-4EE0-8CBD-EE799A4F065E}" presName="Name9" presStyleLbl="sibTrans2D1" presStyleIdx="0" presStyleCnt="4"/>
      <dgm:spPr/>
      <dgm:t>
        <a:bodyPr/>
        <a:lstStyle/>
        <a:p>
          <a:endParaRPr lang="zh-CN" altLang="en-US"/>
        </a:p>
      </dgm:t>
    </dgm:pt>
    <dgm:pt modelId="{18FC03EB-C04F-4422-BE2C-93AF5CD36E17}" type="pres">
      <dgm:prSet presAssocID="{05512E04-B7C6-4D1E-928D-BB47755CB4FA}" presName="composite2" presStyleCnt="0"/>
      <dgm:spPr/>
      <dgm:t>
        <a:bodyPr/>
        <a:lstStyle/>
        <a:p>
          <a:endParaRPr lang="zh-CN" altLang="en-US"/>
        </a:p>
      </dgm:t>
    </dgm:pt>
    <dgm:pt modelId="{F1358028-F3B3-45D5-9B78-A6D2A58FC109}" type="pres">
      <dgm:prSet presAssocID="{05512E04-B7C6-4D1E-928D-BB47755CB4FA}" presName="dummyNode2" presStyleLbl="node1" presStyleIdx="0" presStyleCnt="5"/>
      <dgm:spPr/>
      <dgm:t>
        <a:bodyPr/>
        <a:lstStyle/>
        <a:p>
          <a:endParaRPr lang="zh-CN" altLang="en-US"/>
        </a:p>
      </dgm:t>
    </dgm:pt>
    <dgm:pt modelId="{F7CC71C5-B006-4227-A4AB-0B2833122709}" type="pres">
      <dgm:prSet presAssocID="{05512E04-B7C6-4D1E-928D-BB47755CB4FA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462BE9-AD9D-4971-B1A8-707C3126D62B}" type="pres">
      <dgm:prSet presAssocID="{05512E04-B7C6-4D1E-928D-BB47755CB4FA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7C63D2-3475-452E-BDD4-7F264920B6B7}" type="pres">
      <dgm:prSet presAssocID="{05512E04-B7C6-4D1E-928D-BB47755CB4FA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7968E9-0A9F-4865-9BE3-BE0E12B08D43}" type="pres">
      <dgm:prSet presAssocID="{05512E04-B7C6-4D1E-928D-BB47755CB4FA}" presName="connSite2" presStyleCnt="0"/>
      <dgm:spPr/>
      <dgm:t>
        <a:bodyPr/>
        <a:lstStyle/>
        <a:p>
          <a:endParaRPr lang="zh-CN" altLang="en-US"/>
        </a:p>
      </dgm:t>
    </dgm:pt>
    <dgm:pt modelId="{C9CD7C4E-3B57-4EF5-9CC2-EC14BE3A444D}" type="pres">
      <dgm:prSet presAssocID="{BABE0BA0-2378-45FD-9A53-8ADAE8F20320}" presName="Name18" presStyleLbl="sibTrans2D1" presStyleIdx="1" presStyleCnt="4"/>
      <dgm:spPr/>
      <dgm:t>
        <a:bodyPr/>
        <a:lstStyle/>
        <a:p>
          <a:endParaRPr lang="zh-CN" altLang="en-US"/>
        </a:p>
      </dgm:t>
    </dgm:pt>
    <dgm:pt modelId="{C478E4A4-430B-4F39-AD8A-F26A2E081955}" type="pres">
      <dgm:prSet presAssocID="{F937C6B8-D049-4B49-90A4-5E922D78C033}" presName="composite1" presStyleCnt="0"/>
      <dgm:spPr/>
      <dgm:t>
        <a:bodyPr/>
        <a:lstStyle/>
        <a:p>
          <a:endParaRPr lang="zh-CN" altLang="en-US"/>
        </a:p>
      </dgm:t>
    </dgm:pt>
    <dgm:pt modelId="{BD172BAE-5F3A-4BFD-8473-56DE7862109C}" type="pres">
      <dgm:prSet presAssocID="{F937C6B8-D049-4B49-90A4-5E922D78C033}" presName="dummyNode1" presStyleLbl="node1" presStyleIdx="1" presStyleCnt="5"/>
      <dgm:spPr/>
      <dgm:t>
        <a:bodyPr/>
        <a:lstStyle/>
        <a:p>
          <a:endParaRPr lang="zh-CN" altLang="en-US"/>
        </a:p>
      </dgm:t>
    </dgm:pt>
    <dgm:pt modelId="{51630035-059A-4122-A195-1836F502434F}" type="pres">
      <dgm:prSet presAssocID="{F937C6B8-D049-4B49-90A4-5E922D78C033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951B0D-C14B-4BCE-9AE7-E66139AB42D0}" type="pres">
      <dgm:prSet presAssocID="{F937C6B8-D049-4B49-90A4-5E922D78C033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CEE9E5-7C79-4777-8261-A98C0F58D738}" type="pres">
      <dgm:prSet presAssocID="{F937C6B8-D049-4B49-90A4-5E922D78C033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6248AF-7510-47F7-A8B8-BA60D7160B4A}" type="pres">
      <dgm:prSet presAssocID="{F937C6B8-D049-4B49-90A4-5E922D78C033}" presName="connSite1" presStyleCnt="0"/>
      <dgm:spPr/>
      <dgm:t>
        <a:bodyPr/>
        <a:lstStyle/>
        <a:p>
          <a:endParaRPr lang="zh-CN" altLang="en-US"/>
        </a:p>
      </dgm:t>
    </dgm:pt>
    <dgm:pt modelId="{293FADE5-24DE-4F50-A303-8F4DBB8797C9}" type="pres">
      <dgm:prSet presAssocID="{2E997914-1629-4475-9023-FFDA8DEBB5D6}" presName="Name9" presStyleLbl="sibTrans2D1" presStyleIdx="2" presStyleCnt="4"/>
      <dgm:spPr/>
      <dgm:t>
        <a:bodyPr/>
        <a:lstStyle/>
        <a:p>
          <a:endParaRPr lang="zh-CN" altLang="en-US"/>
        </a:p>
      </dgm:t>
    </dgm:pt>
    <dgm:pt modelId="{D88D1B22-135B-4BBF-AA4B-8DB35770E41F}" type="pres">
      <dgm:prSet presAssocID="{830287F2-0DAC-4D87-83E7-83F2853D073B}" presName="composite2" presStyleCnt="0"/>
      <dgm:spPr/>
      <dgm:t>
        <a:bodyPr/>
        <a:lstStyle/>
        <a:p>
          <a:endParaRPr lang="zh-CN" altLang="en-US"/>
        </a:p>
      </dgm:t>
    </dgm:pt>
    <dgm:pt modelId="{2C5EC72B-8321-42B4-B7B4-BF8081F051AB}" type="pres">
      <dgm:prSet presAssocID="{830287F2-0DAC-4D87-83E7-83F2853D073B}" presName="dummyNode2" presStyleLbl="node1" presStyleIdx="2" presStyleCnt="5"/>
      <dgm:spPr/>
      <dgm:t>
        <a:bodyPr/>
        <a:lstStyle/>
        <a:p>
          <a:endParaRPr lang="zh-CN" altLang="en-US"/>
        </a:p>
      </dgm:t>
    </dgm:pt>
    <dgm:pt modelId="{96BDB9B3-78D2-4BFA-8575-8435E711BB38}" type="pres">
      <dgm:prSet presAssocID="{830287F2-0DAC-4D87-83E7-83F2853D073B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7FE8A1-765B-4B05-91E8-9865610F6057}" type="pres">
      <dgm:prSet presAssocID="{830287F2-0DAC-4D87-83E7-83F2853D073B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0EC5D3-7441-4889-9DB8-C2E19C38F7CC}" type="pres">
      <dgm:prSet presAssocID="{830287F2-0DAC-4D87-83E7-83F2853D073B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E311AE-3CE8-4929-9287-526042348042}" type="pres">
      <dgm:prSet presAssocID="{830287F2-0DAC-4D87-83E7-83F2853D073B}" presName="connSite2" presStyleCnt="0"/>
      <dgm:spPr/>
      <dgm:t>
        <a:bodyPr/>
        <a:lstStyle/>
        <a:p>
          <a:endParaRPr lang="zh-CN" altLang="en-US"/>
        </a:p>
      </dgm:t>
    </dgm:pt>
    <dgm:pt modelId="{14164295-E707-45E4-B7A0-7B5D01A6F575}" type="pres">
      <dgm:prSet presAssocID="{645A8994-EAB4-44F9-8D81-13A760DFE9E7}" presName="Name18" presStyleLbl="sibTrans2D1" presStyleIdx="3" presStyleCnt="4"/>
      <dgm:spPr/>
      <dgm:t>
        <a:bodyPr/>
        <a:lstStyle/>
        <a:p>
          <a:endParaRPr lang="zh-CN" altLang="en-US"/>
        </a:p>
      </dgm:t>
    </dgm:pt>
    <dgm:pt modelId="{BCDB3FAF-4E1B-4523-8B0B-2548B81D1A59}" type="pres">
      <dgm:prSet presAssocID="{7A776CF7-C919-4FEB-B7EF-F8EB21409330}" presName="composite1" presStyleCnt="0"/>
      <dgm:spPr/>
      <dgm:t>
        <a:bodyPr/>
        <a:lstStyle/>
        <a:p>
          <a:endParaRPr lang="zh-CN" altLang="en-US"/>
        </a:p>
      </dgm:t>
    </dgm:pt>
    <dgm:pt modelId="{14DED4E1-114D-4C62-8088-F87617BE5860}" type="pres">
      <dgm:prSet presAssocID="{7A776CF7-C919-4FEB-B7EF-F8EB21409330}" presName="dummyNode1" presStyleLbl="node1" presStyleIdx="3" presStyleCnt="5"/>
      <dgm:spPr/>
      <dgm:t>
        <a:bodyPr/>
        <a:lstStyle/>
        <a:p>
          <a:endParaRPr lang="zh-CN" altLang="en-US"/>
        </a:p>
      </dgm:t>
    </dgm:pt>
    <dgm:pt modelId="{2E26F437-E30F-4CEB-9395-EFCC78584BCD}" type="pres">
      <dgm:prSet presAssocID="{7A776CF7-C919-4FEB-B7EF-F8EB21409330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2A6714-0F8D-4E0F-B567-B2074789C0B3}" type="pres">
      <dgm:prSet presAssocID="{7A776CF7-C919-4FEB-B7EF-F8EB21409330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C15891-DE22-4C9D-9C92-CDC6EC032FE5}" type="pres">
      <dgm:prSet presAssocID="{7A776CF7-C919-4FEB-B7EF-F8EB21409330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940D3B-D18E-4EE6-897E-6D4AA60C294F}" type="pres">
      <dgm:prSet presAssocID="{7A776CF7-C919-4FEB-B7EF-F8EB21409330}" presName="connSite1" presStyleCnt="0"/>
      <dgm:spPr/>
      <dgm:t>
        <a:bodyPr/>
        <a:lstStyle/>
        <a:p>
          <a:endParaRPr lang="zh-CN" altLang="en-US"/>
        </a:p>
      </dgm:t>
    </dgm:pt>
  </dgm:ptLst>
  <dgm:cxnLst>
    <dgm:cxn modelId="{20D2390D-908B-4CC4-B3F7-B84E14F54F99}" type="presOf" srcId="{912D159F-FC65-4C00-A773-37205FE4CF81}" destId="{157FE8A1-765B-4B05-91E8-9865610F6057}" srcOrd="1" destOrd="0" presId="urn:microsoft.com/office/officeart/2005/8/layout/hProcess4"/>
    <dgm:cxn modelId="{E8062BD4-E98D-4F16-A8AA-93279F5030A8}" srcId="{F937C6B8-D049-4B49-90A4-5E922D78C033}" destId="{59C567C8-BF61-48D9-83E4-03CEE33E7EF8}" srcOrd="2" destOrd="0" parTransId="{5ADFA571-30D9-4EEC-A839-D472EFB6434B}" sibTransId="{5DA09772-0F9D-43AD-B47D-3490AE95FB62}"/>
    <dgm:cxn modelId="{09EEC82D-0E7E-4085-8747-4C7C823A1A1C}" srcId="{05512E04-B7C6-4D1E-928D-BB47755CB4FA}" destId="{35C2BD6B-3475-4CBC-B6A7-89B7356AFBB6}" srcOrd="3" destOrd="0" parTransId="{E36D092C-7371-4CCE-ACAD-C9240918A413}" sibTransId="{0C11C769-863F-4A1C-978E-A676F6D64DBF}"/>
    <dgm:cxn modelId="{A8ABDF0A-DEA1-4FE7-BCBE-F196506052AD}" type="presOf" srcId="{59C567C8-BF61-48D9-83E4-03CEE33E7EF8}" destId="{51630035-059A-4122-A195-1836F502434F}" srcOrd="0" destOrd="2" presId="urn:microsoft.com/office/officeart/2005/8/layout/hProcess4"/>
    <dgm:cxn modelId="{CD073500-F41B-47AD-8540-ED8955CFA003}" srcId="{830287F2-0DAC-4D87-83E7-83F2853D073B}" destId="{1E4EA5F0-3BD0-4DE1-A549-3F9942E720B7}" srcOrd="1" destOrd="0" parTransId="{9E7EE4C7-F1C4-4F1B-8C34-17FE6E80B9B5}" sibTransId="{FC49FAC3-053F-4FD5-A6B4-93D30568F755}"/>
    <dgm:cxn modelId="{73A6FA0E-AB8D-4C0E-9AFB-FB91554D4CC6}" type="presOf" srcId="{386F8DA0-0C38-4BE6-8EE6-AFE92951D951}" destId="{30951B0D-C14B-4BCE-9AE7-E66139AB42D0}" srcOrd="1" destOrd="0" presId="urn:microsoft.com/office/officeart/2005/8/layout/hProcess4"/>
    <dgm:cxn modelId="{689B24D3-0ECE-490B-89BC-D7DA18F63E94}" srcId="{F937C6B8-D049-4B49-90A4-5E922D78C033}" destId="{386F8DA0-0C38-4BE6-8EE6-AFE92951D951}" srcOrd="0" destOrd="0" parTransId="{7FCACF49-16FB-48E9-8393-DA491CC7EDE0}" sibTransId="{4D7566EB-6705-4190-97BD-BC89D980B5DB}"/>
    <dgm:cxn modelId="{27949110-0BB6-436F-B76A-FC9B97410A82}" type="presOf" srcId="{562CDF36-B698-4D6C-AD97-B2E90B0D7D7C}" destId="{4CA89118-0242-4284-AF6D-26EA3753A50E}" srcOrd="1" destOrd="0" presId="urn:microsoft.com/office/officeart/2005/8/layout/hProcess4"/>
    <dgm:cxn modelId="{5D228747-2991-4AC6-B355-55DA326752B6}" type="presOf" srcId="{35C2BD6B-3475-4CBC-B6A7-89B7356AFBB6}" destId="{DF462BE9-AD9D-4971-B1A8-707C3126D62B}" srcOrd="1" destOrd="3" presId="urn:microsoft.com/office/officeart/2005/8/layout/hProcess4"/>
    <dgm:cxn modelId="{03BAE495-A60B-4561-9D1B-CD36C053BDC5}" srcId="{830287F2-0DAC-4D87-83E7-83F2853D073B}" destId="{912D159F-FC65-4C00-A773-37205FE4CF81}" srcOrd="0" destOrd="0" parTransId="{6228223A-BF6C-46A3-BBC7-4BC8B8F116BC}" sibTransId="{46FC576B-2A96-412B-9179-A658471C5463}"/>
    <dgm:cxn modelId="{5DB0ECD3-3320-46DD-B246-C2D58375D4CB}" srcId="{7A776CF7-C919-4FEB-B7EF-F8EB21409330}" destId="{7F0A9D1E-CB66-4F32-81F0-976B90486DB9}" srcOrd="1" destOrd="0" parTransId="{9E10A5B7-89BB-4F13-BB03-7FAC508FBF1E}" sibTransId="{0D2509AC-38BD-453D-8F51-A05F803910A1}"/>
    <dgm:cxn modelId="{2531AB19-1BC6-4889-825C-8E6E29F27FFD}" type="presOf" srcId="{645528C7-A53E-4EE0-8CBD-EE799A4F065E}" destId="{DE75B043-21C1-42C0-BF9C-2374E3F93EAC}" srcOrd="0" destOrd="0" presId="urn:microsoft.com/office/officeart/2005/8/layout/hProcess4"/>
    <dgm:cxn modelId="{E99234A0-47EA-4867-B854-38591749AC4D}" type="presOf" srcId="{1BE1FB60-5CB9-4510-AB1E-9EE88F36AC62}" destId="{2E26F437-E30F-4CEB-9395-EFCC78584BCD}" srcOrd="0" destOrd="2" presId="urn:microsoft.com/office/officeart/2005/8/layout/hProcess4"/>
    <dgm:cxn modelId="{8FB64D37-2534-4A17-AB28-1AE75895DAC4}" type="presOf" srcId="{B57B2F59-87A8-4A45-94B9-5A76B84E8D3D}" destId="{51630035-059A-4122-A195-1836F502434F}" srcOrd="0" destOrd="3" presId="urn:microsoft.com/office/officeart/2005/8/layout/hProcess4"/>
    <dgm:cxn modelId="{62CE0DB2-0B2D-4600-B5DF-5F3E4885D71B}" srcId="{05512E04-B7C6-4D1E-928D-BB47755CB4FA}" destId="{F815E6CC-B956-4632-93D2-87F63305C247}" srcOrd="2" destOrd="0" parTransId="{A2E22072-4C47-4C25-B49A-4CBFD71DED7D}" sibTransId="{C4F1935B-E5AC-477F-8F73-3A88EC4E80B9}"/>
    <dgm:cxn modelId="{240B545F-9650-4423-9D48-29D694924081}" type="presOf" srcId="{7A776CF7-C919-4FEB-B7EF-F8EB21409330}" destId="{E0C15891-DE22-4C9D-9C92-CDC6EC032FE5}" srcOrd="0" destOrd="0" presId="urn:microsoft.com/office/officeart/2005/8/layout/hProcess4"/>
    <dgm:cxn modelId="{7CA1765D-AD6A-4059-9198-7CBC80F85C65}" type="presOf" srcId="{A12112C2-FE75-4DAC-BA2E-2B70FA5B70D6}" destId="{DF462BE9-AD9D-4971-B1A8-707C3126D62B}" srcOrd="1" destOrd="1" presId="urn:microsoft.com/office/officeart/2005/8/layout/hProcess4"/>
    <dgm:cxn modelId="{83E71410-803B-459D-AF89-7166FA53DEB5}" type="presOf" srcId="{E1F7DC36-C3BA-4E34-A6F6-CDFA9EBD72C1}" destId="{FB378B0E-2913-4F18-AEB5-49485498815D}" srcOrd="0" destOrd="1" presId="urn:microsoft.com/office/officeart/2005/8/layout/hProcess4"/>
    <dgm:cxn modelId="{7D971EEB-8093-4060-94D1-0AC55CCDEF4A}" type="presOf" srcId="{912D159F-FC65-4C00-A773-37205FE4CF81}" destId="{96BDB9B3-78D2-4BFA-8575-8435E711BB38}" srcOrd="0" destOrd="0" presId="urn:microsoft.com/office/officeart/2005/8/layout/hProcess4"/>
    <dgm:cxn modelId="{F65788DA-2F81-4D6B-8BA1-CB87F045CCD3}" type="presOf" srcId="{BC64DCB7-E9FD-4EA3-8A44-B434C8AFA186}" destId="{BF2A6714-0F8D-4E0F-B567-B2074789C0B3}" srcOrd="1" destOrd="0" presId="urn:microsoft.com/office/officeart/2005/8/layout/hProcess4"/>
    <dgm:cxn modelId="{BBE06D46-E789-4B76-82A0-BB311FE8DF92}" type="presOf" srcId="{E1F7DC36-C3BA-4E34-A6F6-CDFA9EBD72C1}" destId="{4CA89118-0242-4284-AF6D-26EA3753A50E}" srcOrd="1" destOrd="1" presId="urn:microsoft.com/office/officeart/2005/8/layout/hProcess4"/>
    <dgm:cxn modelId="{A8D0AFB6-DD07-4548-9344-280ABB555FA0}" type="presOf" srcId="{0B19AC8F-185C-4404-AAF1-1B36DBFCB036}" destId="{30951B0D-C14B-4BCE-9AE7-E66139AB42D0}" srcOrd="1" destOrd="1" presId="urn:microsoft.com/office/officeart/2005/8/layout/hProcess4"/>
    <dgm:cxn modelId="{24584B8A-303B-476F-879A-2AA2351093AD}" type="presOf" srcId="{386F8DA0-0C38-4BE6-8EE6-AFE92951D951}" destId="{51630035-059A-4122-A195-1836F502434F}" srcOrd="0" destOrd="0" presId="urn:microsoft.com/office/officeart/2005/8/layout/hProcess4"/>
    <dgm:cxn modelId="{38FF0391-748E-4DA2-B4E9-F513F026CBFF}" type="presOf" srcId="{F937C6B8-D049-4B49-90A4-5E922D78C033}" destId="{6ECEE9E5-7C79-4777-8261-A98C0F58D738}" srcOrd="0" destOrd="0" presId="urn:microsoft.com/office/officeart/2005/8/layout/hProcess4"/>
    <dgm:cxn modelId="{589B98B3-2F60-482E-A7BA-09B758DAA86C}" type="presOf" srcId="{2E997914-1629-4475-9023-FFDA8DEBB5D6}" destId="{293FADE5-24DE-4F50-A303-8F4DBB8797C9}" srcOrd="0" destOrd="0" presId="urn:microsoft.com/office/officeart/2005/8/layout/hProcess4"/>
    <dgm:cxn modelId="{3697DE82-4D3E-4883-836D-E4D684733B72}" srcId="{7A776CF7-C919-4FEB-B7EF-F8EB21409330}" destId="{1BE1FB60-5CB9-4510-AB1E-9EE88F36AC62}" srcOrd="2" destOrd="0" parTransId="{41C0D6D6-B33C-48ED-B6DA-1F49DDF980E9}" sibTransId="{309C9071-8590-48AF-8DB8-0B3E48F71F42}"/>
    <dgm:cxn modelId="{42446E19-2747-4B55-8476-C01ADEC1D61B}" srcId="{FA42820A-9024-431B-AA9F-0D85D4E3B942}" destId="{830287F2-0DAC-4D87-83E7-83F2853D073B}" srcOrd="3" destOrd="0" parTransId="{65D8A653-8CF8-4635-A4B4-D024A8716F36}" sibTransId="{645A8994-EAB4-44F9-8D81-13A760DFE9E7}"/>
    <dgm:cxn modelId="{E2AC9A67-4883-4139-A89C-8923DEF6B03E}" type="presOf" srcId="{59C567C8-BF61-48D9-83E4-03CEE33E7EF8}" destId="{30951B0D-C14B-4BCE-9AE7-E66139AB42D0}" srcOrd="1" destOrd="2" presId="urn:microsoft.com/office/officeart/2005/8/layout/hProcess4"/>
    <dgm:cxn modelId="{E9A273B6-4D67-4B07-B8F4-9E12029CE8C8}" type="presOf" srcId="{BC64DCB7-E9FD-4EA3-8A44-B434C8AFA186}" destId="{2E26F437-E30F-4CEB-9395-EFCC78584BCD}" srcOrd="0" destOrd="0" presId="urn:microsoft.com/office/officeart/2005/8/layout/hProcess4"/>
    <dgm:cxn modelId="{3A40626B-16A6-48EF-B324-469DD9B5FE5B}" srcId="{05512E04-B7C6-4D1E-928D-BB47755CB4FA}" destId="{A12112C2-FE75-4DAC-BA2E-2B70FA5B70D6}" srcOrd="1" destOrd="0" parTransId="{BD94BC23-914D-4B2A-A15A-029C23A48297}" sibTransId="{38D0FBF8-C1ED-449C-BAB8-32AF05ABB778}"/>
    <dgm:cxn modelId="{25716CC7-1C0A-4DF5-B878-A1F0E1153D0E}" srcId="{BF47F95C-9C66-4CC8-9361-0410EA7BA32F}" destId="{562CDF36-B698-4D6C-AD97-B2E90B0D7D7C}" srcOrd="0" destOrd="0" parTransId="{DCF4F1DD-DFA0-4BAE-A1DA-1BF5DA151A21}" sibTransId="{24E079B2-A68F-4EB3-AB8D-33C7B2C5D08D}"/>
    <dgm:cxn modelId="{0C21815E-E93B-4038-8289-CA4DD4D67672}" type="presOf" srcId="{BF47F95C-9C66-4CC8-9361-0410EA7BA32F}" destId="{E2B94B19-7193-476B-8FBE-B6B7A3B6257C}" srcOrd="0" destOrd="0" presId="urn:microsoft.com/office/officeart/2005/8/layout/hProcess4"/>
    <dgm:cxn modelId="{10B73750-1B97-45A5-BDD0-1D9941BDBBDD}" type="presOf" srcId="{A4FBEAFD-D693-41EA-809A-7E631A1C529B}" destId="{DF462BE9-AD9D-4971-B1A8-707C3126D62B}" srcOrd="1" destOrd="0" presId="urn:microsoft.com/office/officeart/2005/8/layout/hProcess4"/>
    <dgm:cxn modelId="{AA8037A5-3695-449F-90AD-6FEEF8852A25}" type="presOf" srcId="{562CDF36-B698-4D6C-AD97-B2E90B0D7D7C}" destId="{FB378B0E-2913-4F18-AEB5-49485498815D}" srcOrd="0" destOrd="0" presId="urn:microsoft.com/office/officeart/2005/8/layout/hProcess4"/>
    <dgm:cxn modelId="{C3EB773F-A654-444A-BEA6-57BA79FFAD88}" type="presOf" srcId="{1E4EA5F0-3BD0-4DE1-A549-3F9942E720B7}" destId="{96BDB9B3-78D2-4BFA-8575-8435E711BB38}" srcOrd="0" destOrd="1" presId="urn:microsoft.com/office/officeart/2005/8/layout/hProcess4"/>
    <dgm:cxn modelId="{5E49B4F7-630D-4889-8742-C8A4495A550C}" type="presOf" srcId="{645A8994-EAB4-44F9-8D81-13A760DFE9E7}" destId="{14164295-E707-45E4-B7A0-7B5D01A6F575}" srcOrd="0" destOrd="0" presId="urn:microsoft.com/office/officeart/2005/8/layout/hProcess4"/>
    <dgm:cxn modelId="{FD10A600-552A-48BA-812B-ED3923526CA6}" type="presOf" srcId="{BABE0BA0-2378-45FD-9A53-8ADAE8F20320}" destId="{C9CD7C4E-3B57-4EF5-9CC2-EC14BE3A444D}" srcOrd="0" destOrd="0" presId="urn:microsoft.com/office/officeart/2005/8/layout/hProcess4"/>
    <dgm:cxn modelId="{A1E95FDA-9013-41EA-82EF-E293C9463BEA}" srcId="{7A776CF7-C919-4FEB-B7EF-F8EB21409330}" destId="{BC64DCB7-E9FD-4EA3-8A44-B434C8AFA186}" srcOrd="0" destOrd="0" parTransId="{4997C1C8-686D-4B10-9FF5-39BE81F3DD59}" sibTransId="{C7B93564-94A9-4EC0-8B02-429533DB637F}"/>
    <dgm:cxn modelId="{E634669D-6BA8-4897-A4F9-686E40AAB719}" srcId="{BF47F95C-9C66-4CC8-9361-0410EA7BA32F}" destId="{E1F7DC36-C3BA-4E34-A6F6-CDFA9EBD72C1}" srcOrd="1" destOrd="0" parTransId="{34EDB840-06AC-4283-A466-97A220A37E8B}" sibTransId="{A9230E05-7064-46E8-990C-34648FB5A41A}"/>
    <dgm:cxn modelId="{9955F947-E2CE-4A3F-B153-1A53B3B8531F}" type="presOf" srcId="{1E4EA5F0-3BD0-4DE1-A549-3F9942E720B7}" destId="{157FE8A1-765B-4B05-91E8-9865610F6057}" srcOrd="1" destOrd="1" presId="urn:microsoft.com/office/officeart/2005/8/layout/hProcess4"/>
    <dgm:cxn modelId="{7A00D1E9-7C5C-4F99-ACB6-993D12CFDFC6}" type="presOf" srcId="{A4FBEAFD-D693-41EA-809A-7E631A1C529B}" destId="{F7CC71C5-B006-4227-A4AB-0B2833122709}" srcOrd="0" destOrd="0" presId="urn:microsoft.com/office/officeart/2005/8/layout/hProcess4"/>
    <dgm:cxn modelId="{E4ABEF01-BFB7-4BE5-AD8A-6AB583142A54}" srcId="{FA42820A-9024-431B-AA9F-0D85D4E3B942}" destId="{BF47F95C-9C66-4CC8-9361-0410EA7BA32F}" srcOrd="0" destOrd="0" parTransId="{76091403-8C8A-4045-B176-1732181AB644}" sibTransId="{645528C7-A53E-4EE0-8CBD-EE799A4F065E}"/>
    <dgm:cxn modelId="{BF5DF2D7-DC99-4AEA-B97C-FF3936C14E3E}" type="presOf" srcId="{830287F2-0DAC-4D87-83E7-83F2853D073B}" destId="{8D0EC5D3-7441-4889-9DB8-C2E19C38F7CC}" srcOrd="0" destOrd="0" presId="urn:microsoft.com/office/officeart/2005/8/layout/hProcess4"/>
    <dgm:cxn modelId="{E8BE944A-AFCA-4218-90B7-96E55AFCA28A}" type="presOf" srcId="{1BE1FB60-5CB9-4510-AB1E-9EE88F36AC62}" destId="{BF2A6714-0F8D-4E0F-B567-B2074789C0B3}" srcOrd="1" destOrd="2" presId="urn:microsoft.com/office/officeart/2005/8/layout/hProcess4"/>
    <dgm:cxn modelId="{AA1F9E87-419B-4967-ACFE-96D719B86255}" type="presOf" srcId="{7F0A9D1E-CB66-4F32-81F0-976B90486DB9}" destId="{2E26F437-E30F-4CEB-9395-EFCC78584BCD}" srcOrd="0" destOrd="1" presId="urn:microsoft.com/office/officeart/2005/8/layout/hProcess4"/>
    <dgm:cxn modelId="{EB56F8B3-57A1-4705-8F6F-F54DA3D81B6F}" type="presOf" srcId="{F815E6CC-B956-4632-93D2-87F63305C247}" destId="{DF462BE9-AD9D-4971-B1A8-707C3126D62B}" srcOrd="1" destOrd="2" presId="urn:microsoft.com/office/officeart/2005/8/layout/hProcess4"/>
    <dgm:cxn modelId="{5E0A7832-132E-4E09-9D70-9FF1BCEC53A7}" type="presOf" srcId="{05512E04-B7C6-4D1E-928D-BB47755CB4FA}" destId="{757C63D2-3475-452E-BDD4-7F264920B6B7}" srcOrd="0" destOrd="0" presId="urn:microsoft.com/office/officeart/2005/8/layout/hProcess4"/>
    <dgm:cxn modelId="{26EF10EA-23B7-4EE9-8AE3-B41E32C075E4}" srcId="{FA42820A-9024-431B-AA9F-0D85D4E3B942}" destId="{05512E04-B7C6-4D1E-928D-BB47755CB4FA}" srcOrd="1" destOrd="0" parTransId="{76A60E87-432A-4959-8DC4-4D6A280997F1}" sibTransId="{BABE0BA0-2378-45FD-9A53-8ADAE8F20320}"/>
    <dgm:cxn modelId="{314B1462-CF77-457C-8DFC-146B94F2AC06}" type="presOf" srcId="{B57B2F59-87A8-4A45-94B9-5A76B84E8D3D}" destId="{30951B0D-C14B-4BCE-9AE7-E66139AB42D0}" srcOrd="1" destOrd="3" presId="urn:microsoft.com/office/officeart/2005/8/layout/hProcess4"/>
    <dgm:cxn modelId="{11B0B328-CE40-4FA4-92C7-CD51DC09ECD5}" type="presOf" srcId="{F815E6CC-B956-4632-93D2-87F63305C247}" destId="{F7CC71C5-B006-4227-A4AB-0B2833122709}" srcOrd="0" destOrd="2" presId="urn:microsoft.com/office/officeart/2005/8/layout/hProcess4"/>
    <dgm:cxn modelId="{BA72C8E0-291C-4D8A-8493-946AD38B24D5}" type="presOf" srcId="{0B19AC8F-185C-4404-AAF1-1B36DBFCB036}" destId="{51630035-059A-4122-A195-1836F502434F}" srcOrd="0" destOrd="1" presId="urn:microsoft.com/office/officeart/2005/8/layout/hProcess4"/>
    <dgm:cxn modelId="{C71E005B-0CB7-4D0D-8FD6-F5826D3EA159}" srcId="{05512E04-B7C6-4D1E-928D-BB47755CB4FA}" destId="{A4FBEAFD-D693-41EA-809A-7E631A1C529B}" srcOrd="0" destOrd="0" parTransId="{5A535EB2-3416-4D55-BB2E-AE9BC678BEC8}" sibTransId="{2366B66D-C2F1-43E0-B137-574D6CD44907}"/>
    <dgm:cxn modelId="{758479B1-0466-4711-A5EA-B4ED7482567F}" srcId="{830287F2-0DAC-4D87-83E7-83F2853D073B}" destId="{A288F039-5FEC-478E-AF4D-15505C79651C}" srcOrd="2" destOrd="0" parTransId="{1F61E02C-DBD8-4F03-900D-5865C2EC2CB0}" sibTransId="{DC26758E-7D8B-4496-8422-A78490FE0934}"/>
    <dgm:cxn modelId="{09FCBDE2-74DE-4E49-A1C1-F6AE3B4E34C4}" type="presOf" srcId="{35C2BD6B-3475-4CBC-B6A7-89B7356AFBB6}" destId="{F7CC71C5-B006-4227-A4AB-0B2833122709}" srcOrd="0" destOrd="3" presId="urn:microsoft.com/office/officeart/2005/8/layout/hProcess4"/>
    <dgm:cxn modelId="{126CE05C-6629-4278-A010-D8A0B28D711A}" type="presOf" srcId="{7F0A9D1E-CB66-4F32-81F0-976B90486DB9}" destId="{BF2A6714-0F8D-4E0F-B567-B2074789C0B3}" srcOrd="1" destOrd="1" presId="urn:microsoft.com/office/officeart/2005/8/layout/hProcess4"/>
    <dgm:cxn modelId="{3D3E4C34-19B2-4463-8739-FC8A83DAB5F4}" srcId="{F937C6B8-D049-4B49-90A4-5E922D78C033}" destId="{B57B2F59-87A8-4A45-94B9-5A76B84E8D3D}" srcOrd="3" destOrd="0" parTransId="{00D22AE7-FC36-4D37-A5F7-22DDCB5A9D0E}" sibTransId="{BBCD3F76-246F-4A45-8CE1-65E7CFC26373}"/>
    <dgm:cxn modelId="{18D8512C-84B6-4B8B-8142-ACF92E0F465B}" type="presOf" srcId="{A12112C2-FE75-4DAC-BA2E-2B70FA5B70D6}" destId="{F7CC71C5-B006-4227-A4AB-0B2833122709}" srcOrd="0" destOrd="1" presId="urn:microsoft.com/office/officeart/2005/8/layout/hProcess4"/>
    <dgm:cxn modelId="{39038AEF-BC78-4356-97FD-7837D189995A}" type="presOf" srcId="{A288F039-5FEC-478E-AF4D-15505C79651C}" destId="{157FE8A1-765B-4B05-91E8-9865610F6057}" srcOrd="1" destOrd="2" presId="urn:microsoft.com/office/officeart/2005/8/layout/hProcess4"/>
    <dgm:cxn modelId="{FFA3EACD-7287-413E-B80C-6A5DCBE555B5}" type="presOf" srcId="{A288F039-5FEC-478E-AF4D-15505C79651C}" destId="{96BDB9B3-78D2-4BFA-8575-8435E711BB38}" srcOrd="0" destOrd="2" presId="urn:microsoft.com/office/officeart/2005/8/layout/hProcess4"/>
    <dgm:cxn modelId="{A1117EAA-ABC1-4DA5-8CA6-4BA71F5D5DA5}" srcId="{FA42820A-9024-431B-AA9F-0D85D4E3B942}" destId="{7A776CF7-C919-4FEB-B7EF-F8EB21409330}" srcOrd="4" destOrd="0" parTransId="{2E088C2B-36A7-4110-8A43-319DD3DC0D48}" sibTransId="{EB1496CC-519F-4A27-AA99-A4154AAEA2A6}"/>
    <dgm:cxn modelId="{4C546D2C-FE99-44EE-9D4F-16F5C8D29CEB}" srcId="{FA42820A-9024-431B-AA9F-0D85D4E3B942}" destId="{F937C6B8-D049-4B49-90A4-5E922D78C033}" srcOrd="2" destOrd="0" parTransId="{42FA2ABF-1C2C-4A32-A147-2464D9916CD8}" sibTransId="{2E997914-1629-4475-9023-FFDA8DEBB5D6}"/>
    <dgm:cxn modelId="{025D44F7-A357-47EB-BFCF-A6746CD05804}" srcId="{F937C6B8-D049-4B49-90A4-5E922D78C033}" destId="{0B19AC8F-185C-4404-AAF1-1B36DBFCB036}" srcOrd="1" destOrd="0" parTransId="{5B237A1C-3F52-40AE-8A85-743E1F5D8121}" sibTransId="{9484C2BA-7247-49F6-8870-05135775BA25}"/>
    <dgm:cxn modelId="{D50D6793-90BD-4A0D-94FE-ECC72FF31892}" type="presOf" srcId="{FA42820A-9024-431B-AA9F-0D85D4E3B942}" destId="{3461E235-37DD-4BE9-BB1E-D07A46C091AB}" srcOrd="0" destOrd="0" presId="urn:microsoft.com/office/officeart/2005/8/layout/hProcess4"/>
    <dgm:cxn modelId="{8A56476F-7EE0-4A53-9C37-CF88477B354B}" type="presParOf" srcId="{3461E235-37DD-4BE9-BB1E-D07A46C091AB}" destId="{76B111F5-3D1A-4574-9551-5B3D29555343}" srcOrd="0" destOrd="0" presId="urn:microsoft.com/office/officeart/2005/8/layout/hProcess4"/>
    <dgm:cxn modelId="{F63DA384-4635-489F-9E77-F1EAB10E88DD}" type="presParOf" srcId="{3461E235-37DD-4BE9-BB1E-D07A46C091AB}" destId="{DC1FFFB1-B2AD-43ED-9A1A-D9B6C631A715}" srcOrd="1" destOrd="0" presId="urn:microsoft.com/office/officeart/2005/8/layout/hProcess4"/>
    <dgm:cxn modelId="{8F519033-DE8B-4F97-9968-D16866BD2579}" type="presParOf" srcId="{3461E235-37DD-4BE9-BB1E-D07A46C091AB}" destId="{35D6A95E-912E-4954-B643-B59472A0239D}" srcOrd="2" destOrd="0" presId="urn:microsoft.com/office/officeart/2005/8/layout/hProcess4"/>
    <dgm:cxn modelId="{C704EC5E-7012-4FF8-B9B2-6FFE5A3C281B}" type="presParOf" srcId="{35D6A95E-912E-4954-B643-B59472A0239D}" destId="{A9822699-D49C-4D4A-BAAB-3DA616FC324D}" srcOrd="0" destOrd="0" presId="urn:microsoft.com/office/officeart/2005/8/layout/hProcess4"/>
    <dgm:cxn modelId="{24A552ED-8B6F-4A78-A7AE-4E842EF6319E}" type="presParOf" srcId="{A9822699-D49C-4D4A-BAAB-3DA616FC324D}" destId="{D1D10EC6-2949-4B19-8AE4-D8E7F595B2E3}" srcOrd="0" destOrd="0" presId="urn:microsoft.com/office/officeart/2005/8/layout/hProcess4"/>
    <dgm:cxn modelId="{458A0A31-6E97-447E-B5AC-35E54408AEA1}" type="presParOf" srcId="{A9822699-D49C-4D4A-BAAB-3DA616FC324D}" destId="{FB378B0E-2913-4F18-AEB5-49485498815D}" srcOrd="1" destOrd="0" presId="urn:microsoft.com/office/officeart/2005/8/layout/hProcess4"/>
    <dgm:cxn modelId="{484DEB87-CC9B-4B91-8730-200F08ACC7E9}" type="presParOf" srcId="{A9822699-D49C-4D4A-BAAB-3DA616FC324D}" destId="{4CA89118-0242-4284-AF6D-26EA3753A50E}" srcOrd="2" destOrd="0" presId="urn:microsoft.com/office/officeart/2005/8/layout/hProcess4"/>
    <dgm:cxn modelId="{84B0F093-721C-4081-BEE5-80FC8606AA6E}" type="presParOf" srcId="{A9822699-D49C-4D4A-BAAB-3DA616FC324D}" destId="{E2B94B19-7193-476B-8FBE-B6B7A3B6257C}" srcOrd="3" destOrd="0" presId="urn:microsoft.com/office/officeart/2005/8/layout/hProcess4"/>
    <dgm:cxn modelId="{BD2AC005-0572-4485-8D2A-F6D93A7952B9}" type="presParOf" srcId="{A9822699-D49C-4D4A-BAAB-3DA616FC324D}" destId="{8E4F05D9-DDD9-4B09-9755-B54854515472}" srcOrd="4" destOrd="0" presId="urn:microsoft.com/office/officeart/2005/8/layout/hProcess4"/>
    <dgm:cxn modelId="{BD6A926F-C932-459F-9C59-05E58CFF218F}" type="presParOf" srcId="{35D6A95E-912E-4954-B643-B59472A0239D}" destId="{DE75B043-21C1-42C0-BF9C-2374E3F93EAC}" srcOrd="1" destOrd="0" presId="urn:microsoft.com/office/officeart/2005/8/layout/hProcess4"/>
    <dgm:cxn modelId="{49458CA9-B0BB-487E-B3EF-E4F0D14928E9}" type="presParOf" srcId="{35D6A95E-912E-4954-B643-B59472A0239D}" destId="{18FC03EB-C04F-4422-BE2C-93AF5CD36E17}" srcOrd="2" destOrd="0" presId="urn:microsoft.com/office/officeart/2005/8/layout/hProcess4"/>
    <dgm:cxn modelId="{57F9F689-29A0-44FF-BE1D-5CAFB754B924}" type="presParOf" srcId="{18FC03EB-C04F-4422-BE2C-93AF5CD36E17}" destId="{F1358028-F3B3-45D5-9B78-A6D2A58FC109}" srcOrd="0" destOrd="0" presId="urn:microsoft.com/office/officeart/2005/8/layout/hProcess4"/>
    <dgm:cxn modelId="{AFE9B58A-0482-4617-B06B-472B11CF22CA}" type="presParOf" srcId="{18FC03EB-C04F-4422-BE2C-93AF5CD36E17}" destId="{F7CC71C5-B006-4227-A4AB-0B2833122709}" srcOrd="1" destOrd="0" presId="urn:microsoft.com/office/officeart/2005/8/layout/hProcess4"/>
    <dgm:cxn modelId="{A7026E45-92D1-4DF4-980C-31A5ACC1BD1C}" type="presParOf" srcId="{18FC03EB-C04F-4422-BE2C-93AF5CD36E17}" destId="{DF462BE9-AD9D-4971-B1A8-707C3126D62B}" srcOrd="2" destOrd="0" presId="urn:microsoft.com/office/officeart/2005/8/layout/hProcess4"/>
    <dgm:cxn modelId="{8E597269-4797-41CB-A0C7-D7938DE0444A}" type="presParOf" srcId="{18FC03EB-C04F-4422-BE2C-93AF5CD36E17}" destId="{757C63D2-3475-452E-BDD4-7F264920B6B7}" srcOrd="3" destOrd="0" presId="urn:microsoft.com/office/officeart/2005/8/layout/hProcess4"/>
    <dgm:cxn modelId="{98E5E18F-7015-4A01-8B95-202D6DA46078}" type="presParOf" srcId="{18FC03EB-C04F-4422-BE2C-93AF5CD36E17}" destId="{127968E9-0A9F-4865-9BE3-BE0E12B08D43}" srcOrd="4" destOrd="0" presId="urn:microsoft.com/office/officeart/2005/8/layout/hProcess4"/>
    <dgm:cxn modelId="{BA429D7C-AA2A-415C-B16F-F702F5DB20A3}" type="presParOf" srcId="{35D6A95E-912E-4954-B643-B59472A0239D}" destId="{C9CD7C4E-3B57-4EF5-9CC2-EC14BE3A444D}" srcOrd="3" destOrd="0" presId="urn:microsoft.com/office/officeart/2005/8/layout/hProcess4"/>
    <dgm:cxn modelId="{97913F97-D95B-4558-A0E5-E4D4558F25E3}" type="presParOf" srcId="{35D6A95E-912E-4954-B643-B59472A0239D}" destId="{C478E4A4-430B-4F39-AD8A-F26A2E081955}" srcOrd="4" destOrd="0" presId="urn:microsoft.com/office/officeart/2005/8/layout/hProcess4"/>
    <dgm:cxn modelId="{B8AE02D2-4F78-4E46-B9D0-4A9239C87F1D}" type="presParOf" srcId="{C478E4A4-430B-4F39-AD8A-F26A2E081955}" destId="{BD172BAE-5F3A-4BFD-8473-56DE7862109C}" srcOrd="0" destOrd="0" presId="urn:microsoft.com/office/officeart/2005/8/layout/hProcess4"/>
    <dgm:cxn modelId="{1BCB9F93-EF98-402B-88B7-83C339BA60B6}" type="presParOf" srcId="{C478E4A4-430B-4F39-AD8A-F26A2E081955}" destId="{51630035-059A-4122-A195-1836F502434F}" srcOrd="1" destOrd="0" presId="urn:microsoft.com/office/officeart/2005/8/layout/hProcess4"/>
    <dgm:cxn modelId="{193E0985-ECAE-4AD2-8E83-DD65D9F7ADF7}" type="presParOf" srcId="{C478E4A4-430B-4F39-AD8A-F26A2E081955}" destId="{30951B0D-C14B-4BCE-9AE7-E66139AB42D0}" srcOrd="2" destOrd="0" presId="urn:microsoft.com/office/officeart/2005/8/layout/hProcess4"/>
    <dgm:cxn modelId="{ADB8137E-01D9-4C74-9CBA-1B49F251F9BD}" type="presParOf" srcId="{C478E4A4-430B-4F39-AD8A-F26A2E081955}" destId="{6ECEE9E5-7C79-4777-8261-A98C0F58D738}" srcOrd="3" destOrd="0" presId="urn:microsoft.com/office/officeart/2005/8/layout/hProcess4"/>
    <dgm:cxn modelId="{98F7EA24-7B9F-45AE-A01C-590D0595A884}" type="presParOf" srcId="{C478E4A4-430B-4F39-AD8A-F26A2E081955}" destId="{9B6248AF-7510-47F7-A8B8-BA60D7160B4A}" srcOrd="4" destOrd="0" presId="urn:microsoft.com/office/officeart/2005/8/layout/hProcess4"/>
    <dgm:cxn modelId="{8ADE82A9-AA7A-46CF-A0C9-D66AE6CA30B8}" type="presParOf" srcId="{35D6A95E-912E-4954-B643-B59472A0239D}" destId="{293FADE5-24DE-4F50-A303-8F4DBB8797C9}" srcOrd="5" destOrd="0" presId="urn:microsoft.com/office/officeart/2005/8/layout/hProcess4"/>
    <dgm:cxn modelId="{9B2A8611-7AFB-45BF-ABE3-ADE907CC02FD}" type="presParOf" srcId="{35D6A95E-912E-4954-B643-B59472A0239D}" destId="{D88D1B22-135B-4BBF-AA4B-8DB35770E41F}" srcOrd="6" destOrd="0" presId="urn:microsoft.com/office/officeart/2005/8/layout/hProcess4"/>
    <dgm:cxn modelId="{3CBF65B5-AD29-4E78-B830-59202B3AAF06}" type="presParOf" srcId="{D88D1B22-135B-4BBF-AA4B-8DB35770E41F}" destId="{2C5EC72B-8321-42B4-B7B4-BF8081F051AB}" srcOrd="0" destOrd="0" presId="urn:microsoft.com/office/officeart/2005/8/layout/hProcess4"/>
    <dgm:cxn modelId="{2F173ADA-330C-4E55-AD54-033405533B00}" type="presParOf" srcId="{D88D1B22-135B-4BBF-AA4B-8DB35770E41F}" destId="{96BDB9B3-78D2-4BFA-8575-8435E711BB38}" srcOrd="1" destOrd="0" presId="urn:microsoft.com/office/officeart/2005/8/layout/hProcess4"/>
    <dgm:cxn modelId="{8455730E-4C8F-4AD7-A97F-E5C18E3E1584}" type="presParOf" srcId="{D88D1B22-135B-4BBF-AA4B-8DB35770E41F}" destId="{157FE8A1-765B-4B05-91E8-9865610F6057}" srcOrd="2" destOrd="0" presId="urn:microsoft.com/office/officeart/2005/8/layout/hProcess4"/>
    <dgm:cxn modelId="{61C4E482-03BF-4431-9514-70CE95631554}" type="presParOf" srcId="{D88D1B22-135B-4BBF-AA4B-8DB35770E41F}" destId="{8D0EC5D3-7441-4889-9DB8-C2E19C38F7CC}" srcOrd="3" destOrd="0" presId="urn:microsoft.com/office/officeart/2005/8/layout/hProcess4"/>
    <dgm:cxn modelId="{70A3E55F-8A98-4DAC-BEB4-2DE367CD48DD}" type="presParOf" srcId="{D88D1B22-135B-4BBF-AA4B-8DB35770E41F}" destId="{0DE311AE-3CE8-4929-9287-526042348042}" srcOrd="4" destOrd="0" presId="urn:microsoft.com/office/officeart/2005/8/layout/hProcess4"/>
    <dgm:cxn modelId="{A87C344E-B1A7-4CFE-B5D6-75B009944B29}" type="presParOf" srcId="{35D6A95E-912E-4954-B643-B59472A0239D}" destId="{14164295-E707-45E4-B7A0-7B5D01A6F575}" srcOrd="7" destOrd="0" presId="urn:microsoft.com/office/officeart/2005/8/layout/hProcess4"/>
    <dgm:cxn modelId="{120E0492-7C6C-4191-897A-C963B65B5469}" type="presParOf" srcId="{35D6A95E-912E-4954-B643-B59472A0239D}" destId="{BCDB3FAF-4E1B-4523-8B0B-2548B81D1A59}" srcOrd="8" destOrd="0" presId="urn:microsoft.com/office/officeart/2005/8/layout/hProcess4"/>
    <dgm:cxn modelId="{F45CE0F3-8010-459F-AF20-AEDF63AF0350}" type="presParOf" srcId="{BCDB3FAF-4E1B-4523-8B0B-2548B81D1A59}" destId="{14DED4E1-114D-4C62-8088-F87617BE5860}" srcOrd="0" destOrd="0" presId="urn:microsoft.com/office/officeart/2005/8/layout/hProcess4"/>
    <dgm:cxn modelId="{ABC852E9-B2C2-47E6-9379-E4745042A688}" type="presParOf" srcId="{BCDB3FAF-4E1B-4523-8B0B-2548B81D1A59}" destId="{2E26F437-E30F-4CEB-9395-EFCC78584BCD}" srcOrd="1" destOrd="0" presId="urn:microsoft.com/office/officeart/2005/8/layout/hProcess4"/>
    <dgm:cxn modelId="{EF708099-73A7-4FF6-8BA7-0BEEAD14136D}" type="presParOf" srcId="{BCDB3FAF-4E1B-4523-8B0B-2548B81D1A59}" destId="{BF2A6714-0F8D-4E0F-B567-B2074789C0B3}" srcOrd="2" destOrd="0" presId="urn:microsoft.com/office/officeart/2005/8/layout/hProcess4"/>
    <dgm:cxn modelId="{4863DFD9-ED0A-40CF-BBF3-D8471FE23388}" type="presParOf" srcId="{BCDB3FAF-4E1B-4523-8B0B-2548B81D1A59}" destId="{E0C15891-DE22-4C9D-9C92-CDC6EC032FE5}" srcOrd="3" destOrd="0" presId="urn:microsoft.com/office/officeart/2005/8/layout/hProcess4"/>
    <dgm:cxn modelId="{FACACD19-D8DE-4CCB-A899-3ACBE399A36F}" type="presParOf" srcId="{BCDB3FAF-4E1B-4523-8B0B-2548B81D1A59}" destId="{68940D3B-D18E-4EE6-897E-6D4AA60C29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78B0E-2913-4F18-AEB5-49485498815D}">
      <dsp:nvSpPr>
        <dsp:cNvPr id="0" name=""/>
        <dsp:cNvSpPr/>
      </dsp:nvSpPr>
      <dsp:spPr>
        <a:xfrm>
          <a:off x="4126" y="1350291"/>
          <a:ext cx="1768899" cy="1458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47</a:t>
          </a:r>
          <a:r>
            <a:rPr lang="zh-CN" altLang="en-US" sz="1400" kern="1200" dirty="0"/>
            <a:t>*</a:t>
          </a:r>
          <a:r>
            <a:rPr lang="en-US" altLang="zh-CN" sz="1400" kern="1200" dirty="0"/>
            <a:t>3</a:t>
          </a:r>
          <a:r>
            <a:rPr lang="zh-CN" altLang="en-US" sz="1400" kern="1200" dirty="0"/>
            <a:t>进程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Mono </a:t>
          </a:r>
          <a:r>
            <a:rPr lang="en-US" altLang="zh-CN" sz="1400" kern="1200" dirty="0" err="1"/>
            <a:t>phone,Bi</a:t>
          </a:r>
          <a:r>
            <a:rPr lang="en-US" altLang="zh-CN" sz="1400" kern="1200" dirty="0"/>
            <a:t>-phone, Tri-Phone</a:t>
          </a:r>
          <a:endParaRPr lang="zh-CN" altLang="en-US" sz="1400" kern="1200" dirty="0"/>
        </a:p>
      </dsp:txBody>
      <dsp:txXfrm>
        <a:off x="37701" y="1383866"/>
        <a:ext cx="1701749" cy="1079185"/>
      </dsp:txXfrm>
    </dsp:sp>
    <dsp:sp modelId="{DE75B043-21C1-42C0-BF9C-2374E3F93EAC}">
      <dsp:nvSpPr>
        <dsp:cNvPr id="0" name=""/>
        <dsp:cNvSpPr/>
      </dsp:nvSpPr>
      <dsp:spPr>
        <a:xfrm>
          <a:off x="962561" y="1569769"/>
          <a:ext cx="2139866" cy="2139866"/>
        </a:xfrm>
        <a:prstGeom prst="leftCircularArrow">
          <a:avLst>
            <a:gd name="adj1" fmla="val 4032"/>
            <a:gd name="adj2" fmla="val 506698"/>
            <a:gd name="adj3" fmla="val 2282208"/>
            <a:gd name="adj4" fmla="val 9024489"/>
            <a:gd name="adj5" fmla="val 470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B94B19-7193-476B-8FBE-B6B7A3B6257C}">
      <dsp:nvSpPr>
        <dsp:cNvPr id="0" name=""/>
        <dsp:cNvSpPr/>
      </dsp:nvSpPr>
      <dsp:spPr>
        <a:xfrm>
          <a:off x="397215" y="2496626"/>
          <a:ext cx="1572355" cy="62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HMM-GMM</a:t>
          </a:r>
          <a:r>
            <a:rPr lang="zh-CN" altLang="en-US" sz="1400" kern="1200" dirty="0"/>
            <a:t>模型训练</a:t>
          </a:r>
        </a:p>
      </dsp:txBody>
      <dsp:txXfrm>
        <a:off x="415529" y="2514940"/>
        <a:ext cx="1535727" cy="588645"/>
      </dsp:txXfrm>
    </dsp:sp>
    <dsp:sp modelId="{F7CC71C5-B006-4227-A4AB-0B2833122709}">
      <dsp:nvSpPr>
        <dsp:cNvPr id="0" name=""/>
        <dsp:cNvSpPr/>
      </dsp:nvSpPr>
      <dsp:spPr>
        <a:xfrm>
          <a:off x="2380409" y="1350291"/>
          <a:ext cx="1768899" cy="1458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3 </a:t>
          </a:r>
          <a:r>
            <a:rPr lang="en-US" altLang="zh-CN" sz="1400" kern="1200" dirty="0" err="1" smtClean="0"/>
            <a:t>dnn</a:t>
          </a:r>
          <a:r>
            <a:rPr lang="en-US" altLang="zh-CN" sz="1400" kern="1200" dirty="0" smtClean="0"/>
            <a:t> </a:t>
          </a:r>
          <a:r>
            <a:rPr lang="en-US" altLang="zh-CN" sz="1400" kern="1200" dirty="0" err="1"/>
            <a:t>layrer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850 dim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4 epoch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512 batch-size</a:t>
          </a:r>
          <a:endParaRPr lang="zh-CN" altLang="en-US" sz="1400" kern="1200" dirty="0"/>
        </a:p>
      </dsp:txBody>
      <dsp:txXfrm>
        <a:off x="2413984" y="1696503"/>
        <a:ext cx="1701749" cy="1079185"/>
      </dsp:txXfrm>
    </dsp:sp>
    <dsp:sp modelId="{C9CD7C4E-3B57-4EF5-9CC2-EC14BE3A444D}">
      <dsp:nvSpPr>
        <dsp:cNvPr id="0" name=""/>
        <dsp:cNvSpPr/>
      </dsp:nvSpPr>
      <dsp:spPr>
        <a:xfrm>
          <a:off x="3324103" y="392713"/>
          <a:ext cx="2365893" cy="2365893"/>
        </a:xfrm>
        <a:prstGeom prst="circularArrow">
          <a:avLst>
            <a:gd name="adj1" fmla="val 3647"/>
            <a:gd name="adj2" fmla="val 454056"/>
            <a:gd name="adj3" fmla="val 19370433"/>
            <a:gd name="adj4" fmla="val 12575511"/>
            <a:gd name="adj5" fmla="val 425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7C63D2-3475-452E-BDD4-7F264920B6B7}">
      <dsp:nvSpPr>
        <dsp:cNvPr id="0" name=""/>
        <dsp:cNvSpPr/>
      </dsp:nvSpPr>
      <dsp:spPr>
        <a:xfrm>
          <a:off x="2773498" y="1037654"/>
          <a:ext cx="1572355" cy="62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DNN1</a:t>
          </a:r>
          <a:r>
            <a:rPr lang="zh-CN" altLang="en-US" sz="1400" kern="1200" dirty="0"/>
            <a:t>训练</a:t>
          </a:r>
        </a:p>
      </dsp:txBody>
      <dsp:txXfrm>
        <a:off x="2791812" y="1055968"/>
        <a:ext cx="1535727" cy="588645"/>
      </dsp:txXfrm>
    </dsp:sp>
    <dsp:sp modelId="{51630035-059A-4122-A195-1836F502434F}">
      <dsp:nvSpPr>
        <dsp:cNvPr id="0" name=""/>
        <dsp:cNvSpPr/>
      </dsp:nvSpPr>
      <dsp:spPr>
        <a:xfrm>
          <a:off x="4756692" y="1350291"/>
          <a:ext cx="1768899" cy="1458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3 </a:t>
          </a:r>
          <a:r>
            <a:rPr lang="en-US" altLang="zh-CN" sz="1400" kern="1200" dirty="0" err="1" smtClean="0"/>
            <a:t>dnn</a:t>
          </a:r>
          <a:r>
            <a:rPr lang="en-US" altLang="zh-CN" sz="1400" kern="1200" dirty="0" smtClean="0"/>
            <a:t> </a:t>
          </a:r>
          <a:r>
            <a:rPr lang="en-US" altLang="zh-CN" sz="1400" kern="1200" dirty="0" err="1"/>
            <a:t>layrer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1024 dim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4 epoch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512 batch-size</a:t>
          </a:r>
          <a:endParaRPr lang="zh-CN" altLang="en-US" sz="1400" kern="1200" dirty="0"/>
        </a:p>
      </dsp:txBody>
      <dsp:txXfrm>
        <a:off x="4790267" y="1383866"/>
        <a:ext cx="1701749" cy="1079185"/>
      </dsp:txXfrm>
    </dsp:sp>
    <dsp:sp modelId="{293FADE5-24DE-4F50-A303-8F4DBB8797C9}">
      <dsp:nvSpPr>
        <dsp:cNvPr id="0" name=""/>
        <dsp:cNvSpPr/>
      </dsp:nvSpPr>
      <dsp:spPr>
        <a:xfrm>
          <a:off x="5715127" y="1569769"/>
          <a:ext cx="2139866" cy="2139866"/>
        </a:xfrm>
        <a:prstGeom prst="leftCircularArrow">
          <a:avLst>
            <a:gd name="adj1" fmla="val 4032"/>
            <a:gd name="adj2" fmla="val 506698"/>
            <a:gd name="adj3" fmla="val 2282208"/>
            <a:gd name="adj4" fmla="val 9024489"/>
            <a:gd name="adj5" fmla="val 470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CEE9E5-7C79-4777-8261-A98C0F58D738}">
      <dsp:nvSpPr>
        <dsp:cNvPr id="0" name=""/>
        <dsp:cNvSpPr/>
      </dsp:nvSpPr>
      <dsp:spPr>
        <a:xfrm>
          <a:off x="5149780" y="2496626"/>
          <a:ext cx="1572355" cy="62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DNN2</a:t>
          </a:r>
          <a:r>
            <a:rPr lang="zh-CN" altLang="en-US" sz="1400" kern="1200" dirty="0"/>
            <a:t>训练</a:t>
          </a:r>
        </a:p>
      </dsp:txBody>
      <dsp:txXfrm>
        <a:off x="5168094" y="2514940"/>
        <a:ext cx="1535727" cy="588645"/>
      </dsp:txXfrm>
    </dsp:sp>
    <dsp:sp modelId="{96BDB9B3-78D2-4BFA-8575-8435E711BB38}">
      <dsp:nvSpPr>
        <dsp:cNvPr id="0" name=""/>
        <dsp:cNvSpPr/>
      </dsp:nvSpPr>
      <dsp:spPr>
        <a:xfrm>
          <a:off x="7132974" y="1350291"/>
          <a:ext cx="1768899" cy="1458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Spec-</a:t>
          </a:r>
          <a:r>
            <a:rPr lang="en-US" altLang="zh-CN" sz="1400" kern="1200" dirty="0" err="1"/>
            <a:t>augement</a:t>
          </a:r>
          <a:r>
            <a:rPr lang="en-US" altLang="zh-CN" sz="1400" kern="1200" dirty="0"/>
            <a:t> layer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6 </a:t>
          </a:r>
          <a:r>
            <a:rPr lang="en-US" altLang="zh-CN" sz="1400" kern="1200" dirty="0" err="1"/>
            <a:t>tdnn</a:t>
          </a:r>
          <a:r>
            <a:rPr lang="en-US" altLang="zh-CN" sz="1400" kern="1200" dirty="0"/>
            <a:t> </a:t>
          </a:r>
          <a:r>
            <a:rPr lang="en-US" altLang="zh-CN" sz="1400" kern="1200" dirty="0" err="1"/>
            <a:t>layrer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4 epoch</a:t>
          </a:r>
          <a:endParaRPr lang="zh-CN" altLang="en-US" sz="1400" kern="1200" dirty="0"/>
        </a:p>
      </dsp:txBody>
      <dsp:txXfrm>
        <a:off x="7166549" y="1696503"/>
        <a:ext cx="1701749" cy="1079185"/>
      </dsp:txXfrm>
    </dsp:sp>
    <dsp:sp modelId="{14164295-E707-45E4-B7A0-7B5D01A6F575}">
      <dsp:nvSpPr>
        <dsp:cNvPr id="0" name=""/>
        <dsp:cNvSpPr/>
      </dsp:nvSpPr>
      <dsp:spPr>
        <a:xfrm>
          <a:off x="8076669" y="392713"/>
          <a:ext cx="2365893" cy="2365893"/>
        </a:xfrm>
        <a:prstGeom prst="circularArrow">
          <a:avLst>
            <a:gd name="adj1" fmla="val 3647"/>
            <a:gd name="adj2" fmla="val 454056"/>
            <a:gd name="adj3" fmla="val 19370433"/>
            <a:gd name="adj4" fmla="val 12575511"/>
            <a:gd name="adj5" fmla="val 4254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EC5D3-7441-4889-9DB8-C2E19C38F7CC}">
      <dsp:nvSpPr>
        <dsp:cNvPr id="0" name=""/>
        <dsp:cNvSpPr/>
      </dsp:nvSpPr>
      <dsp:spPr>
        <a:xfrm>
          <a:off x="7526063" y="1037654"/>
          <a:ext cx="1572355" cy="62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TDNN</a:t>
          </a:r>
          <a:r>
            <a:rPr lang="zh-CN" altLang="en-US" sz="1400" kern="1200" dirty="0"/>
            <a:t>训练</a:t>
          </a:r>
        </a:p>
      </dsp:txBody>
      <dsp:txXfrm>
        <a:off x="7544377" y="1055968"/>
        <a:ext cx="1535727" cy="588645"/>
      </dsp:txXfrm>
    </dsp:sp>
    <dsp:sp modelId="{2E26F437-E30F-4CEB-9395-EFCC78584BCD}">
      <dsp:nvSpPr>
        <dsp:cNvPr id="0" name=""/>
        <dsp:cNvSpPr/>
      </dsp:nvSpPr>
      <dsp:spPr>
        <a:xfrm>
          <a:off x="9509257" y="1350291"/>
          <a:ext cx="1768899" cy="1458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Spec-</a:t>
          </a:r>
          <a:r>
            <a:rPr lang="en-US" altLang="zh-CN" sz="1400" kern="1200" dirty="0" err="1"/>
            <a:t>augement</a:t>
          </a:r>
          <a:r>
            <a:rPr lang="en-US" altLang="zh-CN" sz="1400" kern="1200" dirty="0"/>
            <a:t> layer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/>
            <a:t>10tdnnf+3lstm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/>
            <a:t>4 epoch</a:t>
          </a:r>
          <a:endParaRPr lang="zh-CN" altLang="en-US" sz="1400" kern="1200" dirty="0"/>
        </a:p>
      </dsp:txBody>
      <dsp:txXfrm>
        <a:off x="9542832" y="1383866"/>
        <a:ext cx="1701749" cy="1079185"/>
      </dsp:txXfrm>
    </dsp:sp>
    <dsp:sp modelId="{E0C15891-DE22-4C9D-9C92-CDC6EC032FE5}">
      <dsp:nvSpPr>
        <dsp:cNvPr id="0" name=""/>
        <dsp:cNvSpPr/>
      </dsp:nvSpPr>
      <dsp:spPr>
        <a:xfrm>
          <a:off x="9902346" y="2496626"/>
          <a:ext cx="1572355" cy="625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/>
            <a:t>TDNN-F chain</a:t>
          </a:r>
          <a:r>
            <a:rPr lang="zh-CN" altLang="en-US" sz="1400" kern="1200" dirty="0"/>
            <a:t>训练</a:t>
          </a:r>
        </a:p>
      </dsp:txBody>
      <dsp:txXfrm>
        <a:off x="9920660" y="2514940"/>
        <a:ext cx="1535727" cy="588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B444D-DB5A-40FE-AB4F-F946A1C6FC6E}" type="datetimeFigureOut">
              <a:rPr lang="zh-CN" altLang="en-US" smtClean="0"/>
              <a:t>2019/11/22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CD995-F3D1-434C-9CF6-4414D59637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31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831C3-C73A-4ED1-AEB6-3F543D15BC4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10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42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344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346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37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75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13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831C3-C73A-4ED1-AEB6-3F543D15BC4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3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45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638AF-CEC9-7C41-987E-CC1DC6A4953F}" type="slidenum">
              <a:rPr kumimoji="1" lang="zh-CN" altLang="en-US" smtClean="0">
                <a:solidFill>
                  <a:prstClr val="black"/>
                </a:solidFill>
              </a:rPr>
              <a:pPr/>
              <a:t>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0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27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1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172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9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C3314-96D6-4C29-BAB8-429AED1CF9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0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2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82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336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5109201625\Desktop\new\Word Template3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0"/>
            <a:ext cx="12208933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309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0536" y="260648"/>
            <a:ext cx="947010" cy="649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76984" y="6356350"/>
            <a:ext cx="6905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44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07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7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85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14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87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3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1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2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D3BA-AFA2-4414-B737-55B6425FEB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74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ti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9405" y="2957711"/>
            <a:ext cx="6244821" cy="403496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pPr>
              <a:lnSpc>
                <a:spcPts val="1866"/>
              </a:lnSpc>
            </a:pPr>
            <a:r>
              <a:rPr lang="en-US" altLang="zh-CN" sz="3200" dirty="0">
                <a:solidFill>
                  <a:srgbClr val="1E63C8"/>
                </a:solidFill>
                <a:latin typeface="微软雅黑" pitchFamily="34" charset="-122"/>
                <a:ea typeface="微软雅黑" pitchFamily="34" charset="-122"/>
              </a:rPr>
              <a:t>ASRU </a:t>
            </a:r>
            <a:r>
              <a:rPr lang="zh-CN" altLang="en-US" sz="3200" dirty="0">
                <a:solidFill>
                  <a:srgbClr val="1E63C8"/>
                </a:solidFill>
                <a:latin typeface="微软雅黑" pitchFamily="34" charset="-122"/>
                <a:ea typeface="微软雅黑" pitchFamily="34" charset="-122"/>
              </a:rPr>
              <a:t>参赛模型说明</a:t>
            </a:r>
            <a:endParaRPr lang="en-US" altLang="zh-CN" sz="3200" dirty="0">
              <a:solidFill>
                <a:srgbClr val="1E63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9406" y="4102394"/>
            <a:ext cx="1628337" cy="410228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达闼科技</a:t>
            </a:r>
            <a:endParaRPr kumimoji="1" lang="en-US" altLang="zh-CN" sz="1866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5009406" y="4602153"/>
            <a:ext cx="1628337" cy="369320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2019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年</a:t>
            </a:r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11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月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09406" y="3612348"/>
            <a:ext cx="662361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江漩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70" b="47733"/>
          <a:stretch/>
        </p:blipFill>
        <p:spPr>
          <a:xfrm>
            <a:off x="7909200" y="387331"/>
            <a:ext cx="42828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DNN1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987423" y="250993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87423" y="275253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87423" y="299668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987423" y="325016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987423" y="350364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987423" y="374779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987423" y="403081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987423" y="427186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992089" y="451290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82832" y="2912698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839618" y="25223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839618" y="27649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839618" y="300911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839618" y="326260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839618" y="351608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839618" y="37602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9618" y="404325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839618" y="428429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844284" y="452533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78219" y="2960900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578219" y="3205044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578219" y="3488073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578219" y="3729114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582885" y="3970155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16" idx="6"/>
          </p:cNvCxnSpPr>
          <p:nvPr/>
        </p:nvCxnSpPr>
        <p:spPr>
          <a:xfrm flipV="1">
            <a:off x="1197436" y="2581140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6" idx="6"/>
            <a:endCxn id="8" idx="2"/>
          </p:cNvCxnSpPr>
          <p:nvPr/>
        </p:nvCxnSpPr>
        <p:spPr>
          <a:xfrm flipV="1">
            <a:off x="1197436" y="2859833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6" idx="6"/>
            <a:endCxn id="9" idx="2"/>
          </p:cNvCxnSpPr>
          <p:nvPr/>
        </p:nvCxnSpPr>
        <p:spPr>
          <a:xfrm flipV="1">
            <a:off x="1197436" y="3103984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6" idx="6"/>
            <a:endCxn id="10" idx="2"/>
          </p:cNvCxnSpPr>
          <p:nvPr/>
        </p:nvCxnSpPr>
        <p:spPr>
          <a:xfrm>
            <a:off x="1197436" y="3113310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6" idx="6"/>
            <a:endCxn id="11" idx="2"/>
          </p:cNvCxnSpPr>
          <p:nvPr/>
        </p:nvCxnSpPr>
        <p:spPr>
          <a:xfrm>
            <a:off x="1197436" y="3020000"/>
            <a:ext cx="789987" cy="590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6" idx="6"/>
            <a:endCxn id="12" idx="1"/>
          </p:cNvCxnSpPr>
          <p:nvPr/>
        </p:nvCxnSpPr>
        <p:spPr>
          <a:xfrm>
            <a:off x="1197436" y="3020000"/>
            <a:ext cx="821415" cy="759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6" idx="6"/>
            <a:endCxn id="13" idx="1"/>
          </p:cNvCxnSpPr>
          <p:nvPr/>
        </p:nvCxnSpPr>
        <p:spPr>
          <a:xfrm>
            <a:off x="1197436" y="3020000"/>
            <a:ext cx="821415" cy="1042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6" idx="6"/>
            <a:endCxn id="14" idx="1"/>
          </p:cNvCxnSpPr>
          <p:nvPr/>
        </p:nvCxnSpPr>
        <p:spPr>
          <a:xfrm>
            <a:off x="1197436" y="3020000"/>
            <a:ext cx="821415" cy="128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15" idx="1"/>
          </p:cNvCxnSpPr>
          <p:nvPr/>
        </p:nvCxnSpPr>
        <p:spPr>
          <a:xfrm>
            <a:off x="1197436" y="3113310"/>
            <a:ext cx="826081" cy="1431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7" idx="6"/>
            <a:endCxn id="17" idx="2"/>
          </p:cNvCxnSpPr>
          <p:nvPr/>
        </p:nvCxnSpPr>
        <p:spPr>
          <a:xfrm>
            <a:off x="2202027" y="2617237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8" idx="2"/>
          </p:cNvCxnSpPr>
          <p:nvPr/>
        </p:nvCxnSpPr>
        <p:spPr>
          <a:xfrm>
            <a:off x="2202027" y="2629673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7" idx="6"/>
            <a:endCxn id="19" idx="1"/>
          </p:cNvCxnSpPr>
          <p:nvPr/>
        </p:nvCxnSpPr>
        <p:spPr>
          <a:xfrm>
            <a:off x="2202027" y="2617237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8" idx="6"/>
            <a:endCxn id="19" idx="2"/>
          </p:cNvCxnSpPr>
          <p:nvPr/>
        </p:nvCxnSpPr>
        <p:spPr>
          <a:xfrm>
            <a:off x="2202027" y="2859833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9" idx="6"/>
            <a:endCxn id="20" idx="1"/>
          </p:cNvCxnSpPr>
          <p:nvPr/>
        </p:nvCxnSpPr>
        <p:spPr>
          <a:xfrm>
            <a:off x="2202027" y="3103984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0" idx="5"/>
            <a:endCxn id="21" idx="2"/>
          </p:cNvCxnSpPr>
          <p:nvPr/>
        </p:nvCxnSpPr>
        <p:spPr>
          <a:xfrm>
            <a:off x="2170599" y="3433340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0" idx="5"/>
            <a:endCxn id="22" idx="2"/>
          </p:cNvCxnSpPr>
          <p:nvPr/>
        </p:nvCxnSpPr>
        <p:spPr>
          <a:xfrm>
            <a:off x="2170599" y="3433340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10" idx="5"/>
            <a:endCxn id="23" idx="3"/>
          </p:cNvCxnSpPr>
          <p:nvPr/>
        </p:nvCxnSpPr>
        <p:spPr>
          <a:xfrm>
            <a:off x="2170599" y="3433340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982832" y="3169290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>
            <a:stCxn id="48" idx="6"/>
            <a:endCxn id="7" idx="1"/>
          </p:cNvCxnSpPr>
          <p:nvPr/>
        </p:nvCxnSpPr>
        <p:spPr>
          <a:xfrm flipV="1">
            <a:off x="1197436" y="2541363"/>
            <a:ext cx="821415" cy="735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48" idx="6"/>
            <a:endCxn id="8" idx="2"/>
          </p:cNvCxnSpPr>
          <p:nvPr/>
        </p:nvCxnSpPr>
        <p:spPr>
          <a:xfrm flipV="1">
            <a:off x="1197436" y="2859833"/>
            <a:ext cx="789987" cy="416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6"/>
          </p:cNvCxnSpPr>
          <p:nvPr/>
        </p:nvCxnSpPr>
        <p:spPr>
          <a:xfrm flipV="1">
            <a:off x="1197436" y="3267266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8" idx="6"/>
          </p:cNvCxnSpPr>
          <p:nvPr/>
        </p:nvCxnSpPr>
        <p:spPr>
          <a:xfrm>
            <a:off x="1197436" y="3276592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8" idx="6"/>
          </p:cNvCxnSpPr>
          <p:nvPr/>
        </p:nvCxnSpPr>
        <p:spPr>
          <a:xfrm>
            <a:off x="1197436" y="3276592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8" idx="6"/>
            <a:endCxn id="13" idx="1"/>
          </p:cNvCxnSpPr>
          <p:nvPr/>
        </p:nvCxnSpPr>
        <p:spPr>
          <a:xfrm>
            <a:off x="1197436" y="3276592"/>
            <a:ext cx="821415" cy="785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8" idx="6"/>
          </p:cNvCxnSpPr>
          <p:nvPr/>
        </p:nvCxnSpPr>
        <p:spPr>
          <a:xfrm>
            <a:off x="1197436" y="3276592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48" idx="6"/>
          </p:cNvCxnSpPr>
          <p:nvPr/>
        </p:nvCxnSpPr>
        <p:spPr>
          <a:xfrm>
            <a:off x="1197436" y="3276592"/>
            <a:ext cx="821415" cy="1189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" idx="2"/>
          </p:cNvCxnSpPr>
          <p:nvPr/>
        </p:nvCxnSpPr>
        <p:spPr>
          <a:xfrm flipV="1">
            <a:off x="1197436" y="3103984"/>
            <a:ext cx="789987" cy="265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982832" y="3410336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58" idx="6"/>
          </p:cNvCxnSpPr>
          <p:nvPr/>
        </p:nvCxnSpPr>
        <p:spPr>
          <a:xfrm flipV="1">
            <a:off x="1197436" y="3078778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8" idx="6"/>
          </p:cNvCxnSpPr>
          <p:nvPr/>
        </p:nvCxnSpPr>
        <p:spPr>
          <a:xfrm flipV="1">
            <a:off x="1197436" y="3264161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8" idx="6"/>
          </p:cNvCxnSpPr>
          <p:nvPr/>
        </p:nvCxnSpPr>
        <p:spPr>
          <a:xfrm flipV="1">
            <a:off x="1197436" y="3508312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8" idx="6"/>
          </p:cNvCxnSpPr>
          <p:nvPr/>
        </p:nvCxnSpPr>
        <p:spPr>
          <a:xfrm>
            <a:off x="1197436" y="3517638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8" idx="6"/>
          </p:cNvCxnSpPr>
          <p:nvPr/>
        </p:nvCxnSpPr>
        <p:spPr>
          <a:xfrm>
            <a:off x="1197436" y="3517638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8" idx="6"/>
          </p:cNvCxnSpPr>
          <p:nvPr/>
        </p:nvCxnSpPr>
        <p:spPr>
          <a:xfrm>
            <a:off x="1197436" y="3517638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58" idx="6"/>
          </p:cNvCxnSpPr>
          <p:nvPr/>
        </p:nvCxnSpPr>
        <p:spPr>
          <a:xfrm>
            <a:off x="1197436" y="3517638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8" idx="6"/>
            <a:endCxn id="7" idx="2"/>
          </p:cNvCxnSpPr>
          <p:nvPr/>
        </p:nvCxnSpPr>
        <p:spPr>
          <a:xfrm flipV="1">
            <a:off x="1197436" y="2617237"/>
            <a:ext cx="789987" cy="90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8" idx="6"/>
            <a:endCxn id="8" idx="2"/>
          </p:cNvCxnSpPr>
          <p:nvPr/>
        </p:nvCxnSpPr>
        <p:spPr>
          <a:xfrm flipV="1">
            <a:off x="1197436" y="2859833"/>
            <a:ext cx="789987" cy="6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978166" y="3744993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68" idx="6"/>
            <a:endCxn id="9" idx="2"/>
          </p:cNvCxnSpPr>
          <p:nvPr/>
        </p:nvCxnSpPr>
        <p:spPr>
          <a:xfrm flipV="1">
            <a:off x="1192770" y="3103984"/>
            <a:ext cx="794653" cy="748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8" idx="6"/>
          </p:cNvCxnSpPr>
          <p:nvPr/>
        </p:nvCxnSpPr>
        <p:spPr>
          <a:xfrm flipV="1">
            <a:off x="1192770" y="3598818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8" idx="6"/>
            <a:endCxn id="12" idx="2"/>
          </p:cNvCxnSpPr>
          <p:nvPr/>
        </p:nvCxnSpPr>
        <p:spPr>
          <a:xfrm>
            <a:off x="1192770" y="3852295"/>
            <a:ext cx="794653" cy="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8" idx="6"/>
          </p:cNvCxnSpPr>
          <p:nvPr/>
        </p:nvCxnSpPr>
        <p:spPr>
          <a:xfrm>
            <a:off x="1192770" y="3852295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8" idx="6"/>
          </p:cNvCxnSpPr>
          <p:nvPr/>
        </p:nvCxnSpPr>
        <p:spPr>
          <a:xfrm>
            <a:off x="1192770" y="3852295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8" idx="6"/>
          </p:cNvCxnSpPr>
          <p:nvPr/>
        </p:nvCxnSpPr>
        <p:spPr>
          <a:xfrm>
            <a:off x="1192770" y="3852295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8" idx="6"/>
            <a:endCxn id="11" idx="2"/>
          </p:cNvCxnSpPr>
          <p:nvPr/>
        </p:nvCxnSpPr>
        <p:spPr>
          <a:xfrm flipV="1">
            <a:off x="1192770" y="3610948"/>
            <a:ext cx="794653" cy="241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68" idx="6"/>
            <a:endCxn id="10" idx="2"/>
          </p:cNvCxnSpPr>
          <p:nvPr/>
        </p:nvCxnSpPr>
        <p:spPr>
          <a:xfrm flipV="1">
            <a:off x="1192770" y="3357466"/>
            <a:ext cx="794653" cy="494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8" idx="6"/>
            <a:endCxn id="14" idx="2"/>
          </p:cNvCxnSpPr>
          <p:nvPr/>
        </p:nvCxnSpPr>
        <p:spPr>
          <a:xfrm>
            <a:off x="1192770" y="3852295"/>
            <a:ext cx="794653" cy="526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>
            <a:off x="995884" y="4093357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stCxn id="78" idx="6"/>
            <a:endCxn id="7" idx="3"/>
          </p:cNvCxnSpPr>
          <p:nvPr/>
        </p:nvCxnSpPr>
        <p:spPr>
          <a:xfrm flipV="1">
            <a:off x="1210488" y="2693111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8" idx="6"/>
            <a:endCxn id="8" idx="2"/>
          </p:cNvCxnSpPr>
          <p:nvPr/>
        </p:nvCxnSpPr>
        <p:spPr>
          <a:xfrm flipV="1">
            <a:off x="1210488" y="2859833"/>
            <a:ext cx="776935" cy="1340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endCxn id="9" idx="2"/>
          </p:cNvCxnSpPr>
          <p:nvPr/>
        </p:nvCxnSpPr>
        <p:spPr>
          <a:xfrm flipV="1">
            <a:off x="1259963" y="3103984"/>
            <a:ext cx="727460" cy="1059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8" idx="6"/>
          </p:cNvCxnSpPr>
          <p:nvPr/>
        </p:nvCxnSpPr>
        <p:spPr>
          <a:xfrm>
            <a:off x="1210488" y="4200659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8" idx="6"/>
            <a:endCxn id="13" idx="4"/>
          </p:cNvCxnSpPr>
          <p:nvPr/>
        </p:nvCxnSpPr>
        <p:spPr>
          <a:xfrm>
            <a:off x="1210488" y="4200659"/>
            <a:ext cx="884237" cy="44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78" idx="6"/>
            <a:endCxn id="8" idx="3"/>
          </p:cNvCxnSpPr>
          <p:nvPr/>
        </p:nvCxnSpPr>
        <p:spPr>
          <a:xfrm flipV="1">
            <a:off x="1210488" y="2935707"/>
            <a:ext cx="808363" cy="1264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78" idx="6"/>
            <a:endCxn id="10" idx="2"/>
          </p:cNvCxnSpPr>
          <p:nvPr/>
        </p:nvCxnSpPr>
        <p:spPr>
          <a:xfrm flipV="1">
            <a:off x="1210488" y="3357466"/>
            <a:ext cx="776935" cy="843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78" idx="6"/>
            <a:endCxn id="12" idx="2"/>
          </p:cNvCxnSpPr>
          <p:nvPr/>
        </p:nvCxnSpPr>
        <p:spPr>
          <a:xfrm flipV="1">
            <a:off x="1210488" y="3855092"/>
            <a:ext cx="776935" cy="345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78" idx="6"/>
            <a:endCxn id="7" idx="3"/>
          </p:cNvCxnSpPr>
          <p:nvPr/>
        </p:nvCxnSpPr>
        <p:spPr>
          <a:xfrm flipV="1">
            <a:off x="1210488" y="2693111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1" idx="5"/>
            <a:endCxn id="24" idx="2"/>
          </p:cNvCxnSpPr>
          <p:nvPr/>
        </p:nvCxnSpPr>
        <p:spPr>
          <a:xfrm>
            <a:off x="2170599" y="3686822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2161267" y="3911411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" idx="6"/>
            <a:endCxn id="25" idx="2"/>
          </p:cNvCxnSpPr>
          <p:nvPr/>
        </p:nvCxnSpPr>
        <p:spPr>
          <a:xfrm>
            <a:off x="2202027" y="4138121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25" idx="2"/>
          </p:cNvCxnSpPr>
          <p:nvPr/>
        </p:nvCxnSpPr>
        <p:spPr>
          <a:xfrm>
            <a:off x="2178333" y="4395046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endCxn id="25" idx="2"/>
          </p:cNvCxnSpPr>
          <p:nvPr/>
        </p:nvCxnSpPr>
        <p:spPr>
          <a:xfrm flipV="1">
            <a:off x="2187846" y="4632639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8" idx="6"/>
            <a:endCxn id="20" idx="1"/>
          </p:cNvCxnSpPr>
          <p:nvPr/>
        </p:nvCxnSpPr>
        <p:spPr>
          <a:xfrm>
            <a:off x="2202027" y="2859833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5"/>
            <a:endCxn id="20" idx="1"/>
          </p:cNvCxnSpPr>
          <p:nvPr/>
        </p:nvCxnSpPr>
        <p:spPr>
          <a:xfrm flipV="1">
            <a:off x="2170599" y="3294028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1" idx="5"/>
            <a:endCxn id="22" idx="2"/>
          </p:cNvCxnSpPr>
          <p:nvPr/>
        </p:nvCxnSpPr>
        <p:spPr>
          <a:xfrm>
            <a:off x="2170599" y="3686822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5" idx="5"/>
            <a:endCxn id="24" idx="2"/>
          </p:cNvCxnSpPr>
          <p:nvPr/>
        </p:nvCxnSpPr>
        <p:spPr>
          <a:xfrm flipV="1">
            <a:off x="2175265" y="4391598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5" idx="5"/>
            <a:endCxn id="23" idx="3"/>
          </p:cNvCxnSpPr>
          <p:nvPr/>
        </p:nvCxnSpPr>
        <p:spPr>
          <a:xfrm flipV="1">
            <a:off x="2175265" y="4226431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15" idx="5"/>
            <a:endCxn id="22" idx="2"/>
          </p:cNvCxnSpPr>
          <p:nvPr/>
        </p:nvCxnSpPr>
        <p:spPr>
          <a:xfrm flipV="1">
            <a:off x="2175265" y="3867528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5" idx="5"/>
            <a:endCxn id="21" idx="2"/>
          </p:cNvCxnSpPr>
          <p:nvPr/>
        </p:nvCxnSpPr>
        <p:spPr>
          <a:xfrm flipV="1">
            <a:off x="2175265" y="3623384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20" idx="1"/>
          </p:cNvCxnSpPr>
          <p:nvPr/>
        </p:nvCxnSpPr>
        <p:spPr>
          <a:xfrm flipV="1">
            <a:off x="2202027" y="3294028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5" idx="5"/>
            <a:endCxn id="19" idx="2"/>
          </p:cNvCxnSpPr>
          <p:nvPr/>
        </p:nvCxnSpPr>
        <p:spPr>
          <a:xfrm flipV="1">
            <a:off x="2175265" y="3116420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5" idx="6"/>
            <a:endCxn id="18" idx="2"/>
          </p:cNvCxnSpPr>
          <p:nvPr/>
        </p:nvCxnSpPr>
        <p:spPr>
          <a:xfrm flipV="1">
            <a:off x="2206693" y="2872269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5" idx="5"/>
            <a:endCxn id="17" idx="2"/>
          </p:cNvCxnSpPr>
          <p:nvPr/>
        </p:nvCxnSpPr>
        <p:spPr>
          <a:xfrm flipV="1">
            <a:off x="2175265" y="2629673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4" idx="6"/>
            <a:endCxn id="24" idx="2"/>
          </p:cNvCxnSpPr>
          <p:nvPr/>
        </p:nvCxnSpPr>
        <p:spPr>
          <a:xfrm>
            <a:off x="2202027" y="4379162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22" idx="2"/>
          </p:cNvCxnSpPr>
          <p:nvPr/>
        </p:nvCxnSpPr>
        <p:spPr>
          <a:xfrm flipV="1">
            <a:off x="2202027" y="3867528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14" idx="6"/>
            <a:endCxn id="21" idx="2"/>
          </p:cNvCxnSpPr>
          <p:nvPr/>
        </p:nvCxnSpPr>
        <p:spPr>
          <a:xfrm flipV="1">
            <a:off x="2202027" y="3623384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4" idx="6"/>
            <a:endCxn id="20" idx="1"/>
          </p:cNvCxnSpPr>
          <p:nvPr/>
        </p:nvCxnSpPr>
        <p:spPr>
          <a:xfrm flipV="1">
            <a:off x="2202027" y="3294028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4" idx="6"/>
            <a:endCxn id="19" idx="2"/>
          </p:cNvCxnSpPr>
          <p:nvPr/>
        </p:nvCxnSpPr>
        <p:spPr>
          <a:xfrm flipV="1">
            <a:off x="2202027" y="3116420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4" idx="6"/>
            <a:endCxn id="18" idx="2"/>
          </p:cNvCxnSpPr>
          <p:nvPr/>
        </p:nvCxnSpPr>
        <p:spPr>
          <a:xfrm flipV="1">
            <a:off x="2202027" y="2872269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4" idx="6"/>
            <a:endCxn id="17" idx="2"/>
          </p:cNvCxnSpPr>
          <p:nvPr/>
        </p:nvCxnSpPr>
        <p:spPr>
          <a:xfrm flipV="1">
            <a:off x="2202027" y="2629673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3" idx="6"/>
            <a:endCxn id="24" idx="2"/>
          </p:cNvCxnSpPr>
          <p:nvPr/>
        </p:nvCxnSpPr>
        <p:spPr>
          <a:xfrm>
            <a:off x="2202027" y="4138121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" idx="6"/>
            <a:endCxn id="22" idx="2"/>
          </p:cNvCxnSpPr>
          <p:nvPr/>
        </p:nvCxnSpPr>
        <p:spPr>
          <a:xfrm flipV="1">
            <a:off x="2202027" y="3867528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3" idx="6"/>
            <a:endCxn id="21" idx="2"/>
          </p:cNvCxnSpPr>
          <p:nvPr/>
        </p:nvCxnSpPr>
        <p:spPr>
          <a:xfrm flipV="1">
            <a:off x="2202027" y="3623384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3" idx="6"/>
            <a:endCxn id="20" idx="1"/>
          </p:cNvCxnSpPr>
          <p:nvPr/>
        </p:nvCxnSpPr>
        <p:spPr>
          <a:xfrm flipV="1">
            <a:off x="2202027" y="3294028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3" idx="6"/>
            <a:endCxn id="19" idx="2"/>
          </p:cNvCxnSpPr>
          <p:nvPr/>
        </p:nvCxnSpPr>
        <p:spPr>
          <a:xfrm flipV="1">
            <a:off x="2202027" y="3116420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3" idx="6"/>
            <a:endCxn id="17" idx="2"/>
          </p:cNvCxnSpPr>
          <p:nvPr/>
        </p:nvCxnSpPr>
        <p:spPr>
          <a:xfrm flipV="1">
            <a:off x="2202027" y="2629673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2" idx="5"/>
            <a:endCxn id="24" idx="2"/>
          </p:cNvCxnSpPr>
          <p:nvPr/>
        </p:nvCxnSpPr>
        <p:spPr>
          <a:xfrm>
            <a:off x="2170599" y="3930966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2" idx="5"/>
            <a:endCxn id="22" idx="2"/>
          </p:cNvCxnSpPr>
          <p:nvPr/>
        </p:nvCxnSpPr>
        <p:spPr>
          <a:xfrm flipV="1">
            <a:off x="2170599" y="3867528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2" idx="5"/>
            <a:endCxn id="20" idx="1"/>
          </p:cNvCxnSpPr>
          <p:nvPr/>
        </p:nvCxnSpPr>
        <p:spPr>
          <a:xfrm flipV="1">
            <a:off x="2170599" y="3294028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12" idx="5"/>
            <a:endCxn id="19" idx="2"/>
          </p:cNvCxnSpPr>
          <p:nvPr/>
        </p:nvCxnSpPr>
        <p:spPr>
          <a:xfrm flipV="1">
            <a:off x="2170599" y="3116420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12" idx="5"/>
            <a:endCxn id="17" idx="2"/>
          </p:cNvCxnSpPr>
          <p:nvPr/>
        </p:nvCxnSpPr>
        <p:spPr>
          <a:xfrm flipV="1">
            <a:off x="2170599" y="2629673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1" idx="5"/>
            <a:endCxn id="25" idx="2"/>
          </p:cNvCxnSpPr>
          <p:nvPr/>
        </p:nvCxnSpPr>
        <p:spPr>
          <a:xfrm>
            <a:off x="2170599" y="3686822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" idx="5"/>
            <a:endCxn id="17" idx="2"/>
          </p:cNvCxnSpPr>
          <p:nvPr/>
        </p:nvCxnSpPr>
        <p:spPr>
          <a:xfrm flipV="1">
            <a:off x="2170599" y="2629673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1" idx="5"/>
            <a:endCxn id="18" idx="2"/>
          </p:cNvCxnSpPr>
          <p:nvPr/>
        </p:nvCxnSpPr>
        <p:spPr>
          <a:xfrm flipV="1">
            <a:off x="2170599" y="2872269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endCxn id="23" idx="3"/>
          </p:cNvCxnSpPr>
          <p:nvPr/>
        </p:nvCxnSpPr>
        <p:spPr>
          <a:xfrm>
            <a:off x="2202027" y="3711694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endCxn id="17" idx="2"/>
          </p:cNvCxnSpPr>
          <p:nvPr/>
        </p:nvCxnSpPr>
        <p:spPr>
          <a:xfrm flipV="1">
            <a:off x="2202027" y="2629673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" idx="6"/>
            <a:endCxn id="18" idx="2"/>
          </p:cNvCxnSpPr>
          <p:nvPr/>
        </p:nvCxnSpPr>
        <p:spPr>
          <a:xfrm flipV="1">
            <a:off x="2202027" y="2872269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0" idx="5"/>
            <a:endCxn id="19" idx="2"/>
          </p:cNvCxnSpPr>
          <p:nvPr/>
        </p:nvCxnSpPr>
        <p:spPr>
          <a:xfrm flipV="1">
            <a:off x="2170599" y="3116420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" idx="6"/>
            <a:endCxn id="18" idx="2"/>
          </p:cNvCxnSpPr>
          <p:nvPr/>
        </p:nvCxnSpPr>
        <p:spPr>
          <a:xfrm flipV="1">
            <a:off x="2202027" y="2872269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0" idx="6"/>
            <a:endCxn id="17" idx="2"/>
          </p:cNvCxnSpPr>
          <p:nvPr/>
        </p:nvCxnSpPr>
        <p:spPr>
          <a:xfrm flipV="1">
            <a:off x="2202027" y="2629673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7" idx="6"/>
            <a:endCxn id="25" idx="2"/>
          </p:cNvCxnSpPr>
          <p:nvPr/>
        </p:nvCxnSpPr>
        <p:spPr>
          <a:xfrm>
            <a:off x="2202027" y="2617237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8" idx="6"/>
            <a:endCxn id="24" idx="2"/>
          </p:cNvCxnSpPr>
          <p:nvPr/>
        </p:nvCxnSpPr>
        <p:spPr>
          <a:xfrm>
            <a:off x="2202027" y="2859833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8" idx="6"/>
            <a:endCxn id="23" idx="3"/>
          </p:cNvCxnSpPr>
          <p:nvPr/>
        </p:nvCxnSpPr>
        <p:spPr>
          <a:xfrm>
            <a:off x="2202027" y="2859833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8" idx="6"/>
            <a:endCxn id="21" idx="2"/>
          </p:cNvCxnSpPr>
          <p:nvPr/>
        </p:nvCxnSpPr>
        <p:spPr>
          <a:xfrm>
            <a:off x="2202027" y="2859833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7" idx="6"/>
            <a:endCxn id="20" idx="1"/>
          </p:cNvCxnSpPr>
          <p:nvPr/>
        </p:nvCxnSpPr>
        <p:spPr>
          <a:xfrm>
            <a:off x="2202027" y="2617237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7" idx="6"/>
            <a:endCxn id="22" idx="2"/>
          </p:cNvCxnSpPr>
          <p:nvPr/>
        </p:nvCxnSpPr>
        <p:spPr>
          <a:xfrm>
            <a:off x="2202027" y="2617237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2848942" y="252237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2848942" y="276496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848942" y="300912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2848942" y="326260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2848942" y="351608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2848942" y="376022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2848942" y="404325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2848942" y="428429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2853608" y="452533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3701137" y="253480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3701137" y="277740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3701137" y="302155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3701137" y="327503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3701137" y="352852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3701137" y="377266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3701137" y="405569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3701137" y="429673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3705803" y="453777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5" name="直接连接符 154"/>
          <p:cNvCxnSpPr>
            <a:stCxn id="137" idx="6"/>
            <a:endCxn id="146" idx="2"/>
          </p:cNvCxnSpPr>
          <p:nvPr/>
        </p:nvCxnSpPr>
        <p:spPr>
          <a:xfrm>
            <a:off x="3063546" y="2629675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endCxn id="147" idx="2"/>
          </p:cNvCxnSpPr>
          <p:nvPr/>
        </p:nvCxnSpPr>
        <p:spPr>
          <a:xfrm>
            <a:off x="3063546" y="2642111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37" idx="6"/>
            <a:endCxn id="148" idx="1"/>
          </p:cNvCxnSpPr>
          <p:nvPr/>
        </p:nvCxnSpPr>
        <p:spPr>
          <a:xfrm>
            <a:off x="3063546" y="2629675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138" idx="6"/>
            <a:endCxn id="148" idx="2"/>
          </p:cNvCxnSpPr>
          <p:nvPr/>
        </p:nvCxnSpPr>
        <p:spPr>
          <a:xfrm>
            <a:off x="3063546" y="2872271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39" idx="6"/>
            <a:endCxn id="149" idx="1"/>
          </p:cNvCxnSpPr>
          <p:nvPr/>
        </p:nvCxnSpPr>
        <p:spPr>
          <a:xfrm>
            <a:off x="3063546" y="3116422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40" idx="5"/>
            <a:endCxn id="150" idx="2"/>
          </p:cNvCxnSpPr>
          <p:nvPr/>
        </p:nvCxnSpPr>
        <p:spPr>
          <a:xfrm>
            <a:off x="3032118" y="3445778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40" idx="5"/>
            <a:endCxn id="151" idx="2"/>
          </p:cNvCxnSpPr>
          <p:nvPr/>
        </p:nvCxnSpPr>
        <p:spPr>
          <a:xfrm>
            <a:off x="3032118" y="3445778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40" idx="5"/>
            <a:endCxn id="152" idx="3"/>
          </p:cNvCxnSpPr>
          <p:nvPr/>
        </p:nvCxnSpPr>
        <p:spPr>
          <a:xfrm>
            <a:off x="3032118" y="3445778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141" idx="5"/>
            <a:endCxn id="153" idx="2"/>
          </p:cNvCxnSpPr>
          <p:nvPr/>
        </p:nvCxnSpPr>
        <p:spPr>
          <a:xfrm>
            <a:off x="3032118" y="3699260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3022786" y="3923849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43" idx="6"/>
            <a:endCxn id="154" idx="2"/>
          </p:cNvCxnSpPr>
          <p:nvPr/>
        </p:nvCxnSpPr>
        <p:spPr>
          <a:xfrm>
            <a:off x="3063546" y="4150559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endCxn id="154" idx="2"/>
          </p:cNvCxnSpPr>
          <p:nvPr/>
        </p:nvCxnSpPr>
        <p:spPr>
          <a:xfrm>
            <a:off x="3039852" y="4407484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54" idx="2"/>
          </p:cNvCxnSpPr>
          <p:nvPr/>
        </p:nvCxnSpPr>
        <p:spPr>
          <a:xfrm flipV="1">
            <a:off x="3049365" y="4645077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38" idx="6"/>
            <a:endCxn id="149" idx="1"/>
          </p:cNvCxnSpPr>
          <p:nvPr/>
        </p:nvCxnSpPr>
        <p:spPr>
          <a:xfrm>
            <a:off x="3063546" y="2872271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0" idx="5"/>
            <a:endCxn id="149" idx="1"/>
          </p:cNvCxnSpPr>
          <p:nvPr/>
        </p:nvCxnSpPr>
        <p:spPr>
          <a:xfrm flipV="1">
            <a:off x="3032118" y="3306466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41" idx="5"/>
            <a:endCxn id="151" idx="2"/>
          </p:cNvCxnSpPr>
          <p:nvPr/>
        </p:nvCxnSpPr>
        <p:spPr>
          <a:xfrm>
            <a:off x="3032118" y="3699260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45" idx="5"/>
            <a:endCxn id="153" idx="2"/>
          </p:cNvCxnSpPr>
          <p:nvPr/>
        </p:nvCxnSpPr>
        <p:spPr>
          <a:xfrm flipV="1">
            <a:off x="3036784" y="4404036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45" idx="5"/>
            <a:endCxn id="152" idx="3"/>
          </p:cNvCxnSpPr>
          <p:nvPr/>
        </p:nvCxnSpPr>
        <p:spPr>
          <a:xfrm flipV="1">
            <a:off x="3036784" y="4238869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45" idx="5"/>
            <a:endCxn id="151" idx="2"/>
          </p:cNvCxnSpPr>
          <p:nvPr/>
        </p:nvCxnSpPr>
        <p:spPr>
          <a:xfrm flipV="1">
            <a:off x="3036784" y="3879966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45" idx="5"/>
            <a:endCxn id="150" idx="2"/>
          </p:cNvCxnSpPr>
          <p:nvPr/>
        </p:nvCxnSpPr>
        <p:spPr>
          <a:xfrm flipV="1">
            <a:off x="3036784" y="3635822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endCxn id="149" idx="1"/>
          </p:cNvCxnSpPr>
          <p:nvPr/>
        </p:nvCxnSpPr>
        <p:spPr>
          <a:xfrm flipV="1">
            <a:off x="3063546" y="3306466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45" idx="5"/>
            <a:endCxn id="148" idx="2"/>
          </p:cNvCxnSpPr>
          <p:nvPr/>
        </p:nvCxnSpPr>
        <p:spPr>
          <a:xfrm flipV="1">
            <a:off x="3036784" y="3128858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45" idx="6"/>
            <a:endCxn id="147" idx="2"/>
          </p:cNvCxnSpPr>
          <p:nvPr/>
        </p:nvCxnSpPr>
        <p:spPr>
          <a:xfrm flipV="1">
            <a:off x="3068212" y="2884707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45" idx="5"/>
            <a:endCxn id="146" idx="2"/>
          </p:cNvCxnSpPr>
          <p:nvPr/>
        </p:nvCxnSpPr>
        <p:spPr>
          <a:xfrm flipV="1">
            <a:off x="3036784" y="2642111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44" idx="6"/>
            <a:endCxn id="153" idx="2"/>
          </p:cNvCxnSpPr>
          <p:nvPr/>
        </p:nvCxnSpPr>
        <p:spPr>
          <a:xfrm>
            <a:off x="3063546" y="4391600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endCxn id="151" idx="2"/>
          </p:cNvCxnSpPr>
          <p:nvPr/>
        </p:nvCxnSpPr>
        <p:spPr>
          <a:xfrm flipV="1">
            <a:off x="3063546" y="3879966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stCxn id="144" idx="6"/>
            <a:endCxn id="150" idx="2"/>
          </p:cNvCxnSpPr>
          <p:nvPr/>
        </p:nvCxnSpPr>
        <p:spPr>
          <a:xfrm flipV="1">
            <a:off x="3063546" y="3635822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144" idx="6"/>
            <a:endCxn id="149" idx="1"/>
          </p:cNvCxnSpPr>
          <p:nvPr/>
        </p:nvCxnSpPr>
        <p:spPr>
          <a:xfrm flipV="1">
            <a:off x="3063546" y="3306466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>
            <a:stCxn id="144" idx="6"/>
            <a:endCxn id="148" idx="2"/>
          </p:cNvCxnSpPr>
          <p:nvPr/>
        </p:nvCxnSpPr>
        <p:spPr>
          <a:xfrm flipV="1">
            <a:off x="3063546" y="3128858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44" idx="6"/>
            <a:endCxn id="147" idx="2"/>
          </p:cNvCxnSpPr>
          <p:nvPr/>
        </p:nvCxnSpPr>
        <p:spPr>
          <a:xfrm flipV="1">
            <a:off x="3063546" y="2884707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>
            <a:stCxn id="144" idx="6"/>
            <a:endCxn id="146" idx="2"/>
          </p:cNvCxnSpPr>
          <p:nvPr/>
        </p:nvCxnSpPr>
        <p:spPr>
          <a:xfrm flipV="1">
            <a:off x="3063546" y="2642111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143" idx="6"/>
            <a:endCxn id="153" idx="2"/>
          </p:cNvCxnSpPr>
          <p:nvPr/>
        </p:nvCxnSpPr>
        <p:spPr>
          <a:xfrm>
            <a:off x="3063546" y="4150559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>
            <a:stCxn id="143" idx="6"/>
            <a:endCxn id="151" idx="2"/>
          </p:cNvCxnSpPr>
          <p:nvPr/>
        </p:nvCxnSpPr>
        <p:spPr>
          <a:xfrm flipV="1">
            <a:off x="3063546" y="3879966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stCxn id="143" idx="6"/>
            <a:endCxn id="150" idx="2"/>
          </p:cNvCxnSpPr>
          <p:nvPr/>
        </p:nvCxnSpPr>
        <p:spPr>
          <a:xfrm flipV="1">
            <a:off x="3063546" y="3635822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43" idx="6"/>
            <a:endCxn id="149" idx="1"/>
          </p:cNvCxnSpPr>
          <p:nvPr/>
        </p:nvCxnSpPr>
        <p:spPr>
          <a:xfrm flipV="1">
            <a:off x="3063546" y="3306466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43" idx="6"/>
            <a:endCxn id="148" idx="2"/>
          </p:cNvCxnSpPr>
          <p:nvPr/>
        </p:nvCxnSpPr>
        <p:spPr>
          <a:xfrm flipV="1">
            <a:off x="3063546" y="3128858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143" idx="6"/>
            <a:endCxn id="146" idx="2"/>
          </p:cNvCxnSpPr>
          <p:nvPr/>
        </p:nvCxnSpPr>
        <p:spPr>
          <a:xfrm flipV="1">
            <a:off x="3063546" y="2642111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42" idx="5"/>
            <a:endCxn id="153" idx="2"/>
          </p:cNvCxnSpPr>
          <p:nvPr/>
        </p:nvCxnSpPr>
        <p:spPr>
          <a:xfrm>
            <a:off x="3032118" y="3943404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142" idx="5"/>
            <a:endCxn id="151" idx="2"/>
          </p:cNvCxnSpPr>
          <p:nvPr/>
        </p:nvCxnSpPr>
        <p:spPr>
          <a:xfrm flipV="1">
            <a:off x="3032118" y="3879966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142" idx="5"/>
            <a:endCxn id="149" idx="1"/>
          </p:cNvCxnSpPr>
          <p:nvPr/>
        </p:nvCxnSpPr>
        <p:spPr>
          <a:xfrm flipV="1">
            <a:off x="3032118" y="3306466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42" idx="5"/>
            <a:endCxn id="148" idx="2"/>
          </p:cNvCxnSpPr>
          <p:nvPr/>
        </p:nvCxnSpPr>
        <p:spPr>
          <a:xfrm flipV="1">
            <a:off x="3032118" y="3128858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142" idx="5"/>
            <a:endCxn id="146" idx="2"/>
          </p:cNvCxnSpPr>
          <p:nvPr/>
        </p:nvCxnSpPr>
        <p:spPr>
          <a:xfrm flipV="1">
            <a:off x="3032118" y="2642111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141" idx="5"/>
            <a:endCxn id="154" idx="2"/>
          </p:cNvCxnSpPr>
          <p:nvPr/>
        </p:nvCxnSpPr>
        <p:spPr>
          <a:xfrm>
            <a:off x="3032118" y="3699260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41" idx="5"/>
            <a:endCxn id="146" idx="2"/>
          </p:cNvCxnSpPr>
          <p:nvPr/>
        </p:nvCxnSpPr>
        <p:spPr>
          <a:xfrm flipV="1">
            <a:off x="3032118" y="2642111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41" idx="5"/>
            <a:endCxn id="147" idx="2"/>
          </p:cNvCxnSpPr>
          <p:nvPr/>
        </p:nvCxnSpPr>
        <p:spPr>
          <a:xfrm flipV="1">
            <a:off x="3032118" y="2884707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endCxn id="152" idx="3"/>
          </p:cNvCxnSpPr>
          <p:nvPr/>
        </p:nvCxnSpPr>
        <p:spPr>
          <a:xfrm>
            <a:off x="3063546" y="3724132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接连接符 200"/>
          <p:cNvCxnSpPr>
            <a:endCxn id="146" idx="2"/>
          </p:cNvCxnSpPr>
          <p:nvPr/>
        </p:nvCxnSpPr>
        <p:spPr>
          <a:xfrm flipV="1">
            <a:off x="3063546" y="2642111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>
            <a:stCxn id="139" idx="6"/>
            <a:endCxn id="147" idx="2"/>
          </p:cNvCxnSpPr>
          <p:nvPr/>
        </p:nvCxnSpPr>
        <p:spPr>
          <a:xfrm flipV="1">
            <a:off x="3063546" y="2884707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140" idx="5"/>
            <a:endCxn id="148" idx="2"/>
          </p:cNvCxnSpPr>
          <p:nvPr/>
        </p:nvCxnSpPr>
        <p:spPr>
          <a:xfrm flipV="1">
            <a:off x="3032118" y="3128858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40" idx="6"/>
            <a:endCxn id="147" idx="2"/>
          </p:cNvCxnSpPr>
          <p:nvPr/>
        </p:nvCxnSpPr>
        <p:spPr>
          <a:xfrm flipV="1">
            <a:off x="3063546" y="2884707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>
            <a:stCxn id="140" idx="6"/>
            <a:endCxn id="146" idx="2"/>
          </p:cNvCxnSpPr>
          <p:nvPr/>
        </p:nvCxnSpPr>
        <p:spPr>
          <a:xfrm flipV="1">
            <a:off x="3063546" y="2642111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>
            <a:stCxn id="137" idx="6"/>
            <a:endCxn id="154" idx="2"/>
          </p:cNvCxnSpPr>
          <p:nvPr/>
        </p:nvCxnSpPr>
        <p:spPr>
          <a:xfrm>
            <a:off x="3063546" y="2629675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>
            <a:stCxn id="138" idx="6"/>
            <a:endCxn id="153" idx="2"/>
          </p:cNvCxnSpPr>
          <p:nvPr/>
        </p:nvCxnSpPr>
        <p:spPr>
          <a:xfrm>
            <a:off x="3063546" y="2872271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stCxn id="138" idx="6"/>
            <a:endCxn id="152" idx="3"/>
          </p:cNvCxnSpPr>
          <p:nvPr/>
        </p:nvCxnSpPr>
        <p:spPr>
          <a:xfrm>
            <a:off x="3063546" y="2872271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/>
          <p:cNvCxnSpPr>
            <a:stCxn id="138" idx="6"/>
            <a:endCxn id="150" idx="2"/>
          </p:cNvCxnSpPr>
          <p:nvPr/>
        </p:nvCxnSpPr>
        <p:spPr>
          <a:xfrm>
            <a:off x="3063546" y="2872271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37" idx="6"/>
            <a:endCxn id="149" idx="1"/>
          </p:cNvCxnSpPr>
          <p:nvPr/>
        </p:nvCxnSpPr>
        <p:spPr>
          <a:xfrm>
            <a:off x="3063546" y="2629675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137" idx="6"/>
            <a:endCxn id="151" idx="2"/>
          </p:cNvCxnSpPr>
          <p:nvPr/>
        </p:nvCxnSpPr>
        <p:spPr>
          <a:xfrm>
            <a:off x="3063546" y="2629675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>
            <a:stCxn id="146" idx="6"/>
            <a:endCxn id="26" idx="1"/>
          </p:cNvCxnSpPr>
          <p:nvPr/>
        </p:nvCxnSpPr>
        <p:spPr>
          <a:xfrm>
            <a:off x="3915741" y="2642111"/>
            <a:ext cx="693906" cy="350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146" idx="6"/>
            <a:endCxn id="27" idx="2"/>
          </p:cNvCxnSpPr>
          <p:nvPr/>
        </p:nvCxnSpPr>
        <p:spPr>
          <a:xfrm>
            <a:off x="3915741" y="2642111"/>
            <a:ext cx="662478" cy="670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146" idx="6"/>
            <a:endCxn id="28" idx="2"/>
          </p:cNvCxnSpPr>
          <p:nvPr/>
        </p:nvCxnSpPr>
        <p:spPr>
          <a:xfrm>
            <a:off x="3915741" y="2642111"/>
            <a:ext cx="662478" cy="95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46" idx="6"/>
            <a:endCxn id="29" idx="3"/>
          </p:cNvCxnSpPr>
          <p:nvPr/>
        </p:nvCxnSpPr>
        <p:spPr>
          <a:xfrm>
            <a:off x="3915741" y="2642111"/>
            <a:ext cx="693906" cy="127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146" idx="6"/>
            <a:endCxn id="30" idx="3"/>
          </p:cNvCxnSpPr>
          <p:nvPr/>
        </p:nvCxnSpPr>
        <p:spPr>
          <a:xfrm>
            <a:off x="3915741" y="2642111"/>
            <a:ext cx="698572" cy="151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147" idx="6"/>
            <a:endCxn id="26" idx="1"/>
          </p:cNvCxnSpPr>
          <p:nvPr/>
        </p:nvCxnSpPr>
        <p:spPr>
          <a:xfrm>
            <a:off x="3915741" y="2884707"/>
            <a:ext cx="693906" cy="107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48" idx="6"/>
            <a:endCxn id="26" idx="1"/>
          </p:cNvCxnSpPr>
          <p:nvPr/>
        </p:nvCxnSpPr>
        <p:spPr>
          <a:xfrm flipV="1">
            <a:off x="3915741" y="2992328"/>
            <a:ext cx="693906" cy="1365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/>
          <p:cNvCxnSpPr>
            <a:stCxn id="148" idx="6"/>
            <a:endCxn id="27" idx="2"/>
          </p:cNvCxnSpPr>
          <p:nvPr/>
        </p:nvCxnSpPr>
        <p:spPr>
          <a:xfrm>
            <a:off x="3915741" y="3128858"/>
            <a:ext cx="662478" cy="18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stCxn id="148" idx="6"/>
            <a:endCxn id="28" idx="2"/>
          </p:cNvCxnSpPr>
          <p:nvPr/>
        </p:nvCxnSpPr>
        <p:spPr>
          <a:xfrm>
            <a:off x="3915741" y="3128858"/>
            <a:ext cx="662478" cy="466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48" idx="6"/>
            <a:endCxn id="29" idx="2"/>
          </p:cNvCxnSpPr>
          <p:nvPr/>
        </p:nvCxnSpPr>
        <p:spPr>
          <a:xfrm>
            <a:off x="3915741" y="3128858"/>
            <a:ext cx="662478" cy="707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148" idx="6"/>
            <a:endCxn id="30" idx="2"/>
          </p:cNvCxnSpPr>
          <p:nvPr/>
        </p:nvCxnSpPr>
        <p:spPr>
          <a:xfrm>
            <a:off x="3915741" y="3128858"/>
            <a:ext cx="667144" cy="948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149" idx="6"/>
            <a:endCxn id="26" idx="1"/>
          </p:cNvCxnSpPr>
          <p:nvPr/>
        </p:nvCxnSpPr>
        <p:spPr>
          <a:xfrm flipV="1">
            <a:off x="3915741" y="2992328"/>
            <a:ext cx="693906" cy="390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149" idx="6"/>
            <a:endCxn id="27" idx="2"/>
          </p:cNvCxnSpPr>
          <p:nvPr/>
        </p:nvCxnSpPr>
        <p:spPr>
          <a:xfrm flipV="1">
            <a:off x="3915741" y="3312346"/>
            <a:ext cx="662478" cy="69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>
            <a:stCxn id="149" idx="6"/>
            <a:endCxn id="28" idx="2"/>
          </p:cNvCxnSpPr>
          <p:nvPr/>
        </p:nvCxnSpPr>
        <p:spPr>
          <a:xfrm>
            <a:off x="3915741" y="3382340"/>
            <a:ext cx="662478" cy="213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49" idx="6"/>
            <a:endCxn id="29" idx="2"/>
          </p:cNvCxnSpPr>
          <p:nvPr/>
        </p:nvCxnSpPr>
        <p:spPr>
          <a:xfrm>
            <a:off x="3915741" y="3382340"/>
            <a:ext cx="662478" cy="454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149" idx="6"/>
            <a:endCxn id="30" idx="3"/>
          </p:cNvCxnSpPr>
          <p:nvPr/>
        </p:nvCxnSpPr>
        <p:spPr>
          <a:xfrm>
            <a:off x="3915741" y="3382340"/>
            <a:ext cx="698572" cy="770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150" idx="6"/>
            <a:endCxn id="26" idx="1"/>
          </p:cNvCxnSpPr>
          <p:nvPr/>
        </p:nvCxnSpPr>
        <p:spPr>
          <a:xfrm flipV="1">
            <a:off x="3915741" y="2992328"/>
            <a:ext cx="693906" cy="643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150" idx="6"/>
            <a:endCxn id="27" idx="2"/>
          </p:cNvCxnSpPr>
          <p:nvPr/>
        </p:nvCxnSpPr>
        <p:spPr>
          <a:xfrm flipV="1">
            <a:off x="3915741" y="3312346"/>
            <a:ext cx="662478" cy="32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150" idx="6"/>
            <a:endCxn id="28" idx="2"/>
          </p:cNvCxnSpPr>
          <p:nvPr/>
        </p:nvCxnSpPr>
        <p:spPr>
          <a:xfrm flipV="1">
            <a:off x="3915741" y="3595375"/>
            <a:ext cx="662478" cy="40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50" idx="6"/>
            <a:endCxn id="29" idx="2"/>
          </p:cNvCxnSpPr>
          <p:nvPr/>
        </p:nvCxnSpPr>
        <p:spPr>
          <a:xfrm>
            <a:off x="3915741" y="3635822"/>
            <a:ext cx="662478" cy="200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/>
          <p:cNvCxnSpPr>
            <a:stCxn id="150" idx="6"/>
            <a:endCxn id="30" idx="3"/>
          </p:cNvCxnSpPr>
          <p:nvPr/>
        </p:nvCxnSpPr>
        <p:spPr>
          <a:xfrm>
            <a:off x="3915741" y="3635822"/>
            <a:ext cx="698572" cy="517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151" idx="6"/>
            <a:endCxn id="26" idx="1"/>
          </p:cNvCxnSpPr>
          <p:nvPr/>
        </p:nvCxnSpPr>
        <p:spPr>
          <a:xfrm flipV="1">
            <a:off x="3915741" y="2992328"/>
            <a:ext cx="693906" cy="88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stCxn id="151" idx="6"/>
            <a:endCxn id="27" idx="2"/>
          </p:cNvCxnSpPr>
          <p:nvPr/>
        </p:nvCxnSpPr>
        <p:spPr>
          <a:xfrm flipV="1">
            <a:off x="3915741" y="3312346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stCxn id="151" idx="6"/>
            <a:endCxn id="28" idx="2"/>
          </p:cNvCxnSpPr>
          <p:nvPr/>
        </p:nvCxnSpPr>
        <p:spPr>
          <a:xfrm flipV="1">
            <a:off x="3915741" y="3595375"/>
            <a:ext cx="662478" cy="28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151" idx="6"/>
            <a:endCxn id="29" idx="2"/>
          </p:cNvCxnSpPr>
          <p:nvPr/>
        </p:nvCxnSpPr>
        <p:spPr>
          <a:xfrm flipV="1">
            <a:off x="3915741" y="3836416"/>
            <a:ext cx="662478" cy="43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51" idx="6"/>
            <a:endCxn id="30" idx="3"/>
          </p:cNvCxnSpPr>
          <p:nvPr/>
        </p:nvCxnSpPr>
        <p:spPr>
          <a:xfrm>
            <a:off x="3915741" y="3879966"/>
            <a:ext cx="698572" cy="273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152" idx="6"/>
            <a:endCxn id="26" idx="1"/>
          </p:cNvCxnSpPr>
          <p:nvPr/>
        </p:nvCxnSpPr>
        <p:spPr>
          <a:xfrm flipV="1">
            <a:off x="3915741" y="2992328"/>
            <a:ext cx="693906" cy="1170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152" idx="6"/>
            <a:endCxn id="27" idx="2"/>
          </p:cNvCxnSpPr>
          <p:nvPr/>
        </p:nvCxnSpPr>
        <p:spPr>
          <a:xfrm flipV="1">
            <a:off x="3915741" y="3312346"/>
            <a:ext cx="662478" cy="850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接连接符 239"/>
          <p:cNvCxnSpPr>
            <a:stCxn id="152" idx="6"/>
            <a:endCxn id="28" idx="2"/>
          </p:cNvCxnSpPr>
          <p:nvPr/>
        </p:nvCxnSpPr>
        <p:spPr>
          <a:xfrm flipV="1">
            <a:off x="3915741" y="3595375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152" idx="6"/>
            <a:endCxn id="29" idx="2"/>
          </p:cNvCxnSpPr>
          <p:nvPr/>
        </p:nvCxnSpPr>
        <p:spPr>
          <a:xfrm flipV="1">
            <a:off x="3915741" y="3836416"/>
            <a:ext cx="662478" cy="326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stCxn id="152" idx="6"/>
            <a:endCxn id="30" idx="3"/>
          </p:cNvCxnSpPr>
          <p:nvPr/>
        </p:nvCxnSpPr>
        <p:spPr>
          <a:xfrm flipV="1">
            <a:off x="3915741" y="4153331"/>
            <a:ext cx="698572" cy="9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接连接符 242"/>
          <p:cNvCxnSpPr>
            <a:stCxn id="153" idx="6"/>
            <a:endCxn id="26" idx="2"/>
          </p:cNvCxnSpPr>
          <p:nvPr/>
        </p:nvCxnSpPr>
        <p:spPr>
          <a:xfrm flipV="1">
            <a:off x="3915741" y="3068202"/>
            <a:ext cx="662478" cy="133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连接符 243"/>
          <p:cNvCxnSpPr>
            <a:stCxn id="153" idx="6"/>
            <a:endCxn id="27" idx="2"/>
          </p:cNvCxnSpPr>
          <p:nvPr/>
        </p:nvCxnSpPr>
        <p:spPr>
          <a:xfrm flipV="1">
            <a:off x="3915741" y="3312346"/>
            <a:ext cx="662478" cy="1091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连接符 244"/>
          <p:cNvCxnSpPr>
            <a:stCxn id="153" idx="6"/>
            <a:endCxn id="28" idx="2"/>
          </p:cNvCxnSpPr>
          <p:nvPr/>
        </p:nvCxnSpPr>
        <p:spPr>
          <a:xfrm flipV="1">
            <a:off x="3915741" y="3595375"/>
            <a:ext cx="662478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/>
          <p:cNvCxnSpPr>
            <a:stCxn id="153" idx="6"/>
            <a:endCxn id="29" idx="2"/>
          </p:cNvCxnSpPr>
          <p:nvPr/>
        </p:nvCxnSpPr>
        <p:spPr>
          <a:xfrm flipV="1">
            <a:off x="3915741" y="3836416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接连接符 246"/>
          <p:cNvCxnSpPr>
            <a:stCxn id="153" idx="6"/>
            <a:endCxn id="30" idx="3"/>
          </p:cNvCxnSpPr>
          <p:nvPr/>
        </p:nvCxnSpPr>
        <p:spPr>
          <a:xfrm flipV="1">
            <a:off x="3915741" y="4153331"/>
            <a:ext cx="698572" cy="25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54" idx="6"/>
            <a:endCxn id="26" idx="1"/>
          </p:cNvCxnSpPr>
          <p:nvPr/>
        </p:nvCxnSpPr>
        <p:spPr>
          <a:xfrm flipV="1">
            <a:off x="3920407" y="2992328"/>
            <a:ext cx="689240" cy="165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154" idx="6"/>
            <a:endCxn id="27" idx="2"/>
          </p:cNvCxnSpPr>
          <p:nvPr/>
        </p:nvCxnSpPr>
        <p:spPr>
          <a:xfrm flipV="1">
            <a:off x="3920407" y="3312346"/>
            <a:ext cx="657812" cy="1332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154" idx="6"/>
            <a:endCxn id="28" idx="2"/>
          </p:cNvCxnSpPr>
          <p:nvPr/>
        </p:nvCxnSpPr>
        <p:spPr>
          <a:xfrm flipV="1">
            <a:off x="3920407" y="3595375"/>
            <a:ext cx="657812" cy="1049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154" idx="6"/>
            <a:endCxn id="29" idx="2"/>
          </p:cNvCxnSpPr>
          <p:nvPr/>
        </p:nvCxnSpPr>
        <p:spPr>
          <a:xfrm flipV="1">
            <a:off x="3920407" y="3836416"/>
            <a:ext cx="657812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54" idx="6"/>
            <a:endCxn id="30" idx="3"/>
          </p:cNvCxnSpPr>
          <p:nvPr/>
        </p:nvCxnSpPr>
        <p:spPr>
          <a:xfrm flipV="1">
            <a:off x="3920407" y="4153331"/>
            <a:ext cx="693906" cy="491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文本框 252"/>
          <p:cNvSpPr txBox="1"/>
          <p:nvPr/>
        </p:nvSpPr>
        <p:spPr>
          <a:xfrm>
            <a:off x="1413428" y="1743541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dnn1</a:t>
            </a:r>
            <a:endParaRPr lang="en-US" altLang="zh-CN" dirty="0"/>
          </a:p>
          <a:p>
            <a:r>
              <a:rPr lang="en-US" altLang="zh-CN" dirty="0"/>
              <a:t>dim=850</a:t>
            </a:r>
            <a:endParaRPr lang="zh-CN" altLang="en-US" dirty="0"/>
          </a:p>
        </p:txBody>
      </p:sp>
      <p:sp>
        <p:nvSpPr>
          <p:cNvPr id="254" name="文本框 253"/>
          <p:cNvSpPr txBox="1"/>
          <p:nvPr/>
        </p:nvSpPr>
        <p:spPr>
          <a:xfrm>
            <a:off x="2355722" y="1765473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dnn2</a:t>
            </a:r>
            <a:endParaRPr lang="en-US" altLang="zh-CN" dirty="0"/>
          </a:p>
          <a:p>
            <a:r>
              <a:rPr lang="en-US" altLang="zh-CN" dirty="0"/>
              <a:t>dim=850</a:t>
            </a:r>
            <a:endParaRPr lang="zh-CN" altLang="en-US" dirty="0"/>
          </a:p>
        </p:txBody>
      </p:sp>
      <p:sp>
        <p:nvSpPr>
          <p:cNvPr id="255" name="文本框 254"/>
          <p:cNvSpPr txBox="1"/>
          <p:nvPr/>
        </p:nvSpPr>
        <p:spPr>
          <a:xfrm>
            <a:off x="3437860" y="1775104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dnn3</a:t>
            </a:r>
            <a:endParaRPr lang="en-US" altLang="zh-CN" dirty="0"/>
          </a:p>
          <a:p>
            <a:r>
              <a:rPr lang="en-US" altLang="zh-CN" dirty="0"/>
              <a:t>dim=850</a:t>
            </a:r>
            <a:endParaRPr lang="zh-CN" altLang="en-US" dirty="0"/>
          </a:p>
        </p:txBody>
      </p:sp>
      <p:sp>
        <p:nvSpPr>
          <p:cNvPr id="256" name="文本框 255"/>
          <p:cNvSpPr txBox="1"/>
          <p:nvPr/>
        </p:nvSpPr>
        <p:spPr>
          <a:xfrm>
            <a:off x="2286000" y="5271796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DNN1 </a:t>
            </a:r>
            <a:r>
              <a:rPr lang="zh-CN" altLang="en-US" sz="1400" dirty="0"/>
              <a:t>网络架构</a:t>
            </a:r>
          </a:p>
        </p:txBody>
      </p:sp>
      <p:sp>
        <p:nvSpPr>
          <p:cNvPr id="257" name="文本框 256"/>
          <p:cNvSpPr txBox="1"/>
          <p:nvPr/>
        </p:nvSpPr>
        <p:spPr>
          <a:xfrm>
            <a:off x="5533053" y="2174033"/>
            <a:ext cx="2959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RELU</a:t>
            </a:r>
            <a:r>
              <a:rPr lang="zh-CN" altLang="en-US" dirty="0" smtClean="0"/>
              <a:t>激活函数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batch-normalization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90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DNN2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1427586" y="242596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427586" y="266855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427586" y="291270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427586" y="316618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427586" y="34196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427586" y="366381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427586" y="394684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427586" y="418788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432252" y="44289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2995" y="2828723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79781" y="243839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279781" y="268099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279781" y="292514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79781" y="317862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2279781" y="343210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279781" y="367625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279781" y="395928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279781" y="420032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284447" y="444136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18382" y="2876925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018382" y="3121069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018382" y="3404098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018382" y="3645139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023048" y="3886180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16" idx="6"/>
          </p:cNvCxnSpPr>
          <p:nvPr/>
        </p:nvCxnSpPr>
        <p:spPr>
          <a:xfrm flipV="1">
            <a:off x="637599" y="2497165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6" idx="6"/>
            <a:endCxn id="8" idx="2"/>
          </p:cNvCxnSpPr>
          <p:nvPr/>
        </p:nvCxnSpPr>
        <p:spPr>
          <a:xfrm flipV="1">
            <a:off x="637599" y="2775858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6" idx="6"/>
            <a:endCxn id="9" idx="2"/>
          </p:cNvCxnSpPr>
          <p:nvPr/>
        </p:nvCxnSpPr>
        <p:spPr>
          <a:xfrm flipV="1">
            <a:off x="637599" y="3020009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6" idx="6"/>
            <a:endCxn id="10" idx="2"/>
          </p:cNvCxnSpPr>
          <p:nvPr/>
        </p:nvCxnSpPr>
        <p:spPr>
          <a:xfrm>
            <a:off x="637599" y="3029335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6" idx="6"/>
            <a:endCxn id="11" idx="2"/>
          </p:cNvCxnSpPr>
          <p:nvPr/>
        </p:nvCxnSpPr>
        <p:spPr>
          <a:xfrm>
            <a:off x="637599" y="2936025"/>
            <a:ext cx="789987" cy="590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6" idx="6"/>
            <a:endCxn id="12" idx="1"/>
          </p:cNvCxnSpPr>
          <p:nvPr/>
        </p:nvCxnSpPr>
        <p:spPr>
          <a:xfrm>
            <a:off x="637599" y="2936025"/>
            <a:ext cx="821415" cy="759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6" idx="6"/>
            <a:endCxn id="13" idx="1"/>
          </p:cNvCxnSpPr>
          <p:nvPr/>
        </p:nvCxnSpPr>
        <p:spPr>
          <a:xfrm>
            <a:off x="637599" y="2936025"/>
            <a:ext cx="821415" cy="1042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6" idx="6"/>
            <a:endCxn id="14" idx="1"/>
          </p:cNvCxnSpPr>
          <p:nvPr/>
        </p:nvCxnSpPr>
        <p:spPr>
          <a:xfrm>
            <a:off x="637599" y="2936025"/>
            <a:ext cx="821415" cy="128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15" idx="1"/>
          </p:cNvCxnSpPr>
          <p:nvPr/>
        </p:nvCxnSpPr>
        <p:spPr>
          <a:xfrm>
            <a:off x="637599" y="3029335"/>
            <a:ext cx="826081" cy="1431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7" idx="6"/>
            <a:endCxn id="17" idx="2"/>
          </p:cNvCxnSpPr>
          <p:nvPr/>
        </p:nvCxnSpPr>
        <p:spPr>
          <a:xfrm>
            <a:off x="1642190" y="2533262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8" idx="2"/>
          </p:cNvCxnSpPr>
          <p:nvPr/>
        </p:nvCxnSpPr>
        <p:spPr>
          <a:xfrm>
            <a:off x="1642190" y="2545698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7" idx="6"/>
            <a:endCxn id="19" idx="1"/>
          </p:cNvCxnSpPr>
          <p:nvPr/>
        </p:nvCxnSpPr>
        <p:spPr>
          <a:xfrm>
            <a:off x="1642190" y="2533262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8" idx="6"/>
            <a:endCxn id="19" idx="2"/>
          </p:cNvCxnSpPr>
          <p:nvPr/>
        </p:nvCxnSpPr>
        <p:spPr>
          <a:xfrm>
            <a:off x="1642190" y="2775858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9" idx="6"/>
            <a:endCxn id="20" idx="1"/>
          </p:cNvCxnSpPr>
          <p:nvPr/>
        </p:nvCxnSpPr>
        <p:spPr>
          <a:xfrm>
            <a:off x="1642190" y="3020009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0" idx="5"/>
            <a:endCxn id="21" idx="2"/>
          </p:cNvCxnSpPr>
          <p:nvPr/>
        </p:nvCxnSpPr>
        <p:spPr>
          <a:xfrm>
            <a:off x="1610762" y="3349365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10" idx="5"/>
            <a:endCxn id="22" idx="2"/>
          </p:cNvCxnSpPr>
          <p:nvPr/>
        </p:nvCxnSpPr>
        <p:spPr>
          <a:xfrm>
            <a:off x="1610762" y="3349365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10" idx="5"/>
            <a:endCxn id="23" idx="3"/>
          </p:cNvCxnSpPr>
          <p:nvPr/>
        </p:nvCxnSpPr>
        <p:spPr>
          <a:xfrm>
            <a:off x="1610762" y="3349365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422995" y="3085315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>
            <a:stCxn id="48" idx="6"/>
            <a:endCxn id="7" idx="1"/>
          </p:cNvCxnSpPr>
          <p:nvPr/>
        </p:nvCxnSpPr>
        <p:spPr>
          <a:xfrm flipV="1">
            <a:off x="637599" y="2457388"/>
            <a:ext cx="821415" cy="735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48" idx="6"/>
            <a:endCxn id="8" idx="2"/>
          </p:cNvCxnSpPr>
          <p:nvPr/>
        </p:nvCxnSpPr>
        <p:spPr>
          <a:xfrm flipV="1">
            <a:off x="637599" y="2775858"/>
            <a:ext cx="789987" cy="416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6"/>
            <a:endCxn id="10" idx="2"/>
          </p:cNvCxnSpPr>
          <p:nvPr/>
        </p:nvCxnSpPr>
        <p:spPr>
          <a:xfrm>
            <a:off x="637599" y="3192617"/>
            <a:ext cx="789987" cy="808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48" idx="6"/>
          </p:cNvCxnSpPr>
          <p:nvPr/>
        </p:nvCxnSpPr>
        <p:spPr>
          <a:xfrm>
            <a:off x="637599" y="3192617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48" idx="6"/>
          </p:cNvCxnSpPr>
          <p:nvPr/>
        </p:nvCxnSpPr>
        <p:spPr>
          <a:xfrm>
            <a:off x="637599" y="3192617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48" idx="6"/>
            <a:endCxn id="13" idx="1"/>
          </p:cNvCxnSpPr>
          <p:nvPr/>
        </p:nvCxnSpPr>
        <p:spPr>
          <a:xfrm>
            <a:off x="637599" y="3192617"/>
            <a:ext cx="821415" cy="785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8" idx="6"/>
          </p:cNvCxnSpPr>
          <p:nvPr/>
        </p:nvCxnSpPr>
        <p:spPr>
          <a:xfrm>
            <a:off x="637599" y="3192617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48" idx="6"/>
          </p:cNvCxnSpPr>
          <p:nvPr/>
        </p:nvCxnSpPr>
        <p:spPr>
          <a:xfrm>
            <a:off x="637599" y="3192617"/>
            <a:ext cx="821415" cy="1189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" idx="2"/>
          </p:cNvCxnSpPr>
          <p:nvPr/>
        </p:nvCxnSpPr>
        <p:spPr>
          <a:xfrm flipV="1">
            <a:off x="637599" y="3020009"/>
            <a:ext cx="789987" cy="265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422995" y="3326361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stCxn id="58" idx="6"/>
          </p:cNvCxnSpPr>
          <p:nvPr/>
        </p:nvCxnSpPr>
        <p:spPr>
          <a:xfrm flipV="1">
            <a:off x="637599" y="2994803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8" idx="6"/>
            <a:endCxn id="10" idx="2"/>
          </p:cNvCxnSpPr>
          <p:nvPr/>
        </p:nvCxnSpPr>
        <p:spPr>
          <a:xfrm flipV="1">
            <a:off x="637599" y="3273491"/>
            <a:ext cx="789987" cy="160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8" idx="6"/>
          </p:cNvCxnSpPr>
          <p:nvPr/>
        </p:nvCxnSpPr>
        <p:spPr>
          <a:xfrm flipV="1">
            <a:off x="637599" y="3424337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8" idx="6"/>
          </p:cNvCxnSpPr>
          <p:nvPr/>
        </p:nvCxnSpPr>
        <p:spPr>
          <a:xfrm>
            <a:off x="637599" y="3433663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58" idx="6"/>
          </p:cNvCxnSpPr>
          <p:nvPr/>
        </p:nvCxnSpPr>
        <p:spPr>
          <a:xfrm>
            <a:off x="637599" y="3433663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8" idx="6"/>
          </p:cNvCxnSpPr>
          <p:nvPr/>
        </p:nvCxnSpPr>
        <p:spPr>
          <a:xfrm>
            <a:off x="637599" y="3433663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58" idx="6"/>
          </p:cNvCxnSpPr>
          <p:nvPr/>
        </p:nvCxnSpPr>
        <p:spPr>
          <a:xfrm>
            <a:off x="637599" y="3433663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8" idx="6"/>
            <a:endCxn id="7" idx="2"/>
          </p:cNvCxnSpPr>
          <p:nvPr/>
        </p:nvCxnSpPr>
        <p:spPr>
          <a:xfrm flipV="1">
            <a:off x="637599" y="2533262"/>
            <a:ext cx="789987" cy="90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8" idx="6"/>
            <a:endCxn id="8" idx="2"/>
          </p:cNvCxnSpPr>
          <p:nvPr/>
        </p:nvCxnSpPr>
        <p:spPr>
          <a:xfrm flipV="1">
            <a:off x="637599" y="2775858"/>
            <a:ext cx="789987" cy="6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418329" y="3661018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68" idx="6"/>
            <a:endCxn id="9" idx="2"/>
          </p:cNvCxnSpPr>
          <p:nvPr/>
        </p:nvCxnSpPr>
        <p:spPr>
          <a:xfrm flipV="1">
            <a:off x="632933" y="3020009"/>
            <a:ext cx="794653" cy="748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68" idx="6"/>
          </p:cNvCxnSpPr>
          <p:nvPr/>
        </p:nvCxnSpPr>
        <p:spPr>
          <a:xfrm flipV="1">
            <a:off x="632933" y="3514843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8" idx="6"/>
            <a:endCxn id="12" idx="2"/>
          </p:cNvCxnSpPr>
          <p:nvPr/>
        </p:nvCxnSpPr>
        <p:spPr>
          <a:xfrm>
            <a:off x="632933" y="3768320"/>
            <a:ext cx="794653" cy="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8" idx="6"/>
          </p:cNvCxnSpPr>
          <p:nvPr/>
        </p:nvCxnSpPr>
        <p:spPr>
          <a:xfrm>
            <a:off x="632933" y="3768320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8" idx="6"/>
          </p:cNvCxnSpPr>
          <p:nvPr/>
        </p:nvCxnSpPr>
        <p:spPr>
          <a:xfrm>
            <a:off x="632933" y="3768320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8" idx="6"/>
          </p:cNvCxnSpPr>
          <p:nvPr/>
        </p:nvCxnSpPr>
        <p:spPr>
          <a:xfrm>
            <a:off x="632933" y="3768320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8" idx="6"/>
            <a:endCxn id="11" idx="2"/>
          </p:cNvCxnSpPr>
          <p:nvPr/>
        </p:nvCxnSpPr>
        <p:spPr>
          <a:xfrm flipV="1">
            <a:off x="632933" y="3526973"/>
            <a:ext cx="794653" cy="241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68" idx="6"/>
            <a:endCxn id="10" idx="2"/>
          </p:cNvCxnSpPr>
          <p:nvPr/>
        </p:nvCxnSpPr>
        <p:spPr>
          <a:xfrm flipV="1">
            <a:off x="632933" y="3273491"/>
            <a:ext cx="794653" cy="494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8" idx="6"/>
            <a:endCxn id="14" idx="2"/>
          </p:cNvCxnSpPr>
          <p:nvPr/>
        </p:nvCxnSpPr>
        <p:spPr>
          <a:xfrm>
            <a:off x="632933" y="3768320"/>
            <a:ext cx="794653" cy="526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>
            <a:off x="436047" y="4009382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stCxn id="78" idx="6"/>
            <a:endCxn id="7" idx="3"/>
          </p:cNvCxnSpPr>
          <p:nvPr/>
        </p:nvCxnSpPr>
        <p:spPr>
          <a:xfrm flipV="1">
            <a:off x="650651" y="2609136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8" idx="6"/>
            <a:endCxn id="8" idx="2"/>
          </p:cNvCxnSpPr>
          <p:nvPr/>
        </p:nvCxnSpPr>
        <p:spPr>
          <a:xfrm flipV="1">
            <a:off x="650651" y="2775858"/>
            <a:ext cx="776935" cy="1340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endCxn id="9" idx="2"/>
          </p:cNvCxnSpPr>
          <p:nvPr/>
        </p:nvCxnSpPr>
        <p:spPr>
          <a:xfrm flipV="1">
            <a:off x="700126" y="3020009"/>
            <a:ext cx="727460" cy="1059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8" idx="6"/>
          </p:cNvCxnSpPr>
          <p:nvPr/>
        </p:nvCxnSpPr>
        <p:spPr>
          <a:xfrm>
            <a:off x="650651" y="4116684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8" idx="6"/>
            <a:endCxn id="13" idx="4"/>
          </p:cNvCxnSpPr>
          <p:nvPr/>
        </p:nvCxnSpPr>
        <p:spPr>
          <a:xfrm>
            <a:off x="650651" y="4116684"/>
            <a:ext cx="884237" cy="44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78" idx="6"/>
            <a:endCxn id="8" idx="3"/>
          </p:cNvCxnSpPr>
          <p:nvPr/>
        </p:nvCxnSpPr>
        <p:spPr>
          <a:xfrm flipV="1">
            <a:off x="650651" y="2851732"/>
            <a:ext cx="808363" cy="1264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78" idx="6"/>
            <a:endCxn id="10" idx="2"/>
          </p:cNvCxnSpPr>
          <p:nvPr/>
        </p:nvCxnSpPr>
        <p:spPr>
          <a:xfrm flipV="1">
            <a:off x="650651" y="3273491"/>
            <a:ext cx="776935" cy="843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78" idx="6"/>
            <a:endCxn id="12" idx="2"/>
          </p:cNvCxnSpPr>
          <p:nvPr/>
        </p:nvCxnSpPr>
        <p:spPr>
          <a:xfrm flipV="1">
            <a:off x="650651" y="3771117"/>
            <a:ext cx="776935" cy="345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78" idx="6"/>
            <a:endCxn id="7" idx="3"/>
          </p:cNvCxnSpPr>
          <p:nvPr/>
        </p:nvCxnSpPr>
        <p:spPr>
          <a:xfrm flipV="1">
            <a:off x="650651" y="2609136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1" idx="5"/>
            <a:endCxn id="24" idx="2"/>
          </p:cNvCxnSpPr>
          <p:nvPr/>
        </p:nvCxnSpPr>
        <p:spPr>
          <a:xfrm>
            <a:off x="1610762" y="3602847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601430" y="3827436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" idx="6"/>
            <a:endCxn id="25" idx="2"/>
          </p:cNvCxnSpPr>
          <p:nvPr/>
        </p:nvCxnSpPr>
        <p:spPr>
          <a:xfrm>
            <a:off x="1642190" y="4054146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25" idx="2"/>
          </p:cNvCxnSpPr>
          <p:nvPr/>
        </p:nvCxnSpPr>
        <p:spPr>
          <a:xfrm>
            <a:off x="1618496" y="4311071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endCxn id="25" idx="2"/>
          </p:cNvCxnSpPr>
          <p:nvPr/>
        </p:nvCxnSpPr>
        <p:spPr>
          <a:xfrm flipV="1">
            <a:off x="1628009" y="4548664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8" idx="6"/>
            <a:endCxn id="20" idx="1"/>
          </p:cNvCxnSpPr>
          <p:nvPr/>
        </p:nvCxnSpPr>
        <p:spPr>
          <a:xfrm>
            <a:off x="1642190" y="2775858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5"/>
            <a:endCxn id="20" idx="1"/>
          </p:cNvCxnSpPr>
          <p:nvPr/>
        </p:nvCxnSpPr>
        <p:spPr>
          <a:xfrm flipV="1">
            <a:off x="1610762" y="3210053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1" idx="5"/>
            <a:endCxn id="22" idx="2"/>
          </p:cNvCxnSpPr>
          <p:nvPr/>
        </p:nvCxnSpPr>
        <p:spPr>
          <a:xfrm>
            <a:off x="1610762" y="3602847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5" idx="5"/>
            <a:endCxn id="24" idx="2"/>
          </p:cNvCxnSpPr>
          <p:nvPr/>
        </p:nvCxnSpPr>
        <p:spPr>
          <a:xfrm flipV="1">
            <a:off x="1615428" y="4307623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5" idx="5"/>
            <a:endCxn id="23" idx="3"/>
          </p:cNvCxnSpPr>
          <p:nvPr/>
        </p:nvCxnSpPr>
        <p:spPr>
          <a:xfrm flipV="1">
            <a:off x="1615428" y="4142456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15" idx="5"/>
            <a:endCxn id="22" idx="2"/>
          </p:cNvCxnSpPr>
          <p:nvPr/>
        </p:nvCxnSpPr>
        <p:spPr>
          <a:xfrm flipV="1">
            <a:off x="1615428" y="3783553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5" idx="5"/>
            <a:endCxn id="21" idx="2"/>
          </p:cNvCxnSpPr>
          <p:nvPr/>
        </p:nvCxnSpPr>
        <p:spPr>
          <a:xfrm flipV="1">
            <a:off x="1615428" y="3539409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20" idx="1"/>
          </p:cNvCxnSpPr>
          <p:nvPr/>
        </p:nvCxnSpPr>
        <p:spPr>
          <a:xfrm flipV="1">
            <a:off x="1642190" y="3210053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5" idx="5"/>
            <a:endCxn id="19" idx="2"/>
          </p:cNvCxnSpPr>
          <p:nvPr/>
        </p:nvCxnSpPr>
        <p:spPr>
          <a:xfrm flipV="1">
            <a:off x="1615428" y="3032445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5" idx="6"/>
            <a:endCxn id="18" idx="2"/>
          </p:cNvCxnSpPr>
          <p:nvPr/>
        </p:nvCxnSpPr>
        <p:spPr>
          <a:xfrm flipV="1">
            <a:off x="1646856" y="2788294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5" idx="5"/>
            <a:endCxn id="17" idx="2"/>
          </p:cNvCxnSpPr>
          <p:nvPr/>
        </p:nvCxnSpPr>
        <p:spPr>
          <a:xfrm flipV="1">
            <a:off x="1615428" y="2545698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4" idx="6"/>
            <a:endCxn id="24" idx="2"/>
          </p:cNvCxnSpPr>
          <p:nvPr/>
        </p:nvCxnSpPr>
        <p:spPr>
          <a:xfrm>
            <a:off x="1642190" y="4295187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22" idx="2"/>
          </p:cNvCxnSpPr>
          <p:nvPr/>
        </p:nvCxnSpPr>
        <p:spPr>
          <a:xfrm flipV="1">
            <a:off x="1642190" y="3783553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14" idx="6"/>
            <a:endCxn id="21" idx="2"/>
          </p:cNvCxnSpPr>
          <p:nvPr/>
        </p:nvCxnSpPr>
        <p:spPr>
          <a:xfrm flipV="1">
            <a:off x="1642190" y="3539409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4" idx="6"/>
            <a:endCxn id="20" idx="1"/>
          </p:cNvCxnSpPr>
          <p:nvPr/>
        </p:nvCxnSpPr>
        <p:spPr>
          <a:xfrm flipV="1">
            <a:off x="1642190" y="3210053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4" idx="6"/>
            <a:endCxn id="19" idx="2"/>
          </p:cNvCxnSpPr>
          <p:nvPr/>
        </p:nvCxnSpPr>
        <p:spPr>
          <a:xfrm flipV="1">
            <a:off x="1642190" y="3032445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4" idx="6"/>
            <a:endCxn id="18" idx="2"/>
          </p:cNvCxnSpPr>
          <p:nvPr/>
        </p:nvCxnSpPr>
        <p:spPr>
          <a:xfrm flipV="1">
            <a:off x="1642190" y="2788294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4" idx="6"/>
            <a:endCxn id="17" idx="2"/>
          </p:cNvCxnSpPr>
          <p:nvPr/>
        </p:nvCxnSpPr>
        <p:spPr>
          <a:xfrm flipV="1">
            <a:off x="1642190" y="2545698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3" idx="6"/>
            <a:endCxn id="24" idx="2"/>
          </p:cNvCxnSpPr>
          <p:nvPr/>
        </p:nvCxnSpPr>
        <p:spPr>
          <a:xfrm>
            <a:off x="1642190" y="4054146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" idx="6"/>
            <a:endCxn id="22" idx="2"/>
          </p:cNvCxnSpPr>
          <p:nvPr/>
        </p:nvCxnSpPr>
        <p:spPr>
          <a:xfrm flipV="1">
            <a:off x="1642190" y="3783553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3" idx="6"/>
            <a:endCxn id="21" idx="2"/>
          </p:cNvCxnSpPr>
          <p:nvPr/>
        </p:nvCxnSpPr>
        <p:spPr>
          <a:xfrm flipV="1">
            <a:off x="1642190" y="3539409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3" idx="6"/>
            <a:endCxn id="20" idx="1"/>
          </p:cNvCxnSpPr>
          <p:nvPr/>
        </p:nvCxnSpPr>
        <p:spPr>
          <a:xfrm flipV="1">
            <a:off x="1642190" y="3210053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3" idx="6"/>
            <a:endCxn id="19" idx="2"/>
          </p:cNvCxnSpPr>
          <p:nvPr/>
        </p:nvCxnSpPr>
        <p:spPr>
          <a:xfrm flipV="1">
            <a:off x="1642190" y="3032445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3" idx="6"/>
            <a:endCxn id="17" idx="2"/>
          </p:cNvCxnSpPr>
          <p:nvPr/>
        </p:nvCxnSpPr>
        <p:spPr>
          <a:xfrm flipV="1">
            <a:off x="1642190" y="2545698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2" idx="5"/>
            <a:endCxn id="24" idx="2"/>
          </p:cNvCxnSpPr>
          <p:nvPr/>
        </p:nvCxnSpPr>
        <p:spPr>
          <a:xfrm>
            <a:off x="1610762" y="3846991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2" idx="5"/>
            <a:endCxn id="22" idx="2"/>
          </p:cNvCxnSpPr>
          <p:nvPr/>
        </p:nvCxnSpPr>
        <p:spPr>
          <a:xfrm flipV="1">
            <a:off x="1610762" y="3783553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2" idx="5"/>
            <a:endCxn id="20" idx="1"/>
          </p:cNvCxnSpPr>
          <p:nvPr/>
        </p:nvCxnSpPr>
        <p:spPr>
          <a:xfrm flipV="1">
            <a:off x="1610762" y="3210053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12" idx="5"/>
            <a:endCxn id="19" idx="2"/>
          </p:cNvCxnSpPr>
          <p:nvPr/>
        </p:nvCxnSpPr>
        <p:spPr>
          <a:xfrm flipV="1">
            <a:off x="1610762" y="3032445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12" idx="5"/>
            <a:endCxn id="17" idx="2"/>
          </p:cNvCxnSpPr>
          <p:nvPr/>
        </p:nvCxnSpPr>
        <p:spPr>
          <a:xfrm flipV="1">
            <a:off x="1610762" y="2545698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1" idx="5"/>
            <a:endCxn id="25" idx="2"/>
          </p:cNvCxnSpPr>
          <p:nvPr/>
        </p:nvCxnSpPr>
        <p:spPr>
          <a:xfrm>
            <a:off x="1610762" y="3602847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" idx="5"/>
            <a:endCxn id="17" idx="2"/>
          </p:cNvCxnSpPr>
          <p:nvPr/>
        </p:nvCxnSpPr>
        <p:spPr>
          <a:xfrm flipV="1">
            <a:off x="1610762" y="2545698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1" idx="5"/>
            <a:endCxn id="18" idx="2"/>
          </p:cNvCxnSpPr>
          <p:nvPr/>
        </p:nvCxnSpPr>
        <p:spPr>
          <a:xfrm flipV="1">
            <a:off x="1610762" y="2788294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endCxn id="23" idx="3"/>
          </p:cNvCxnSpPr>
          <p:nvPr/>
        </p:nvCxnSpPr>
        <p:spPr>
          <a:xfrm>
            <a:off x="1642190" y="3627719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endCxn id="17" idx="2"/>
          </p:cNvCxnSpPr>
          <p:nvPr/>
        </p:nvCxnSpPr>
        <p:spPr>
          <a:xfrm flipV="1">
            <a:off x="1642190" y="2545698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" idx="6"/>
            <a:endCxn id="18" idx="2"/>
          </p:cNvCxnSpPr>
          <p:nvPr/>
        </p:nvCxnSpPr>
        <p:spPr>
          <a:xfrm flipV="1">
            <a:off x="1642190" y="2788294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0" idx="5"/>
            <a:endCxn id="19" idx="2"/>
          </p:cNvCxnSpPr>
          <p:nvPr/>
        </p:nvCxnSpPr>
        <p:spPr>
          <a:xfrm flipV="1">
            <a:off x="1610762" y="3032445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" idx="6"/>
            <a:endCxn id="18" idx="2"/>
          </p:cNvCxnSpPr>
          <p:nvPr/>
        </p:nvCxnSpPr>
        <p:spPr>
          <a:xfrm flipV="1">
            <a:off x="1642190" y="2788294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0" idx="6"/>
            <a:endCxn id="17" idx="2"/>
          </p:cNvCxnSpPr>
          <p:nvPr/>
        </p:nvCxnSpPr>
        <p:spPr>
          <a:xfrm flipV="1">
            <a:off x="1642190" y="2545698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7" idx="6"/>
            <a:endCxn id="25" idx="2"/>
          </p:cNvCxnSpPr>
          <p:nvPr/>
        </p:nvCxnSpPr>
        <p:spPr>
          <a:xfrm>
            <a:off x="1642190" y="2533262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8" idx="6"/>
            <a:endCxn id="24" idx="2"/>
          </p:cNvCxnSpPr>
          <p:nvPr/>
        </p:nvCxnSpPr>
        <p:spPr>
          <a:xfrm>
            <a:off x="1642190" y="2775858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8" idx="6"/>
            <a:endCxn id="23" idx="3"/>
          </p:cNvCxnSpPr>
          <p:nvPr/>
        </p:nvCxnSpPr>
        <p:spPr>
          <a:xfrm>
            <a:off x="1642190" y="2775858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8" idx="6"/>
            <a:endCxn id="21" idx="2"/>
          </p:cNvCxnSpPr>
          <p:nvPr/>
        </p:nvCxnSpPr>
        <p:spPr>
          <a:xfrm>
            <a:off x="1642190" y="2775858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7" idx="6"/>
            <a:endCxn id="20" idx="1"/>
          </p:cNvCxnSpPr>
          <p:nvPr/>
        </p:nvCxnSpPr>
        <p:spPr>
          <a:xfrm>
            <a:off x="1642190" y="2533262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7" idx="6"/>
            <a:endCxn id="22" idx="2"/>
          </p:cNvCxnSpPr>
          <p:nvPr/>
        </p:nvCxnSpPr>
        <p:spPr>
          <a:xfrm>
            <a:off x="1642190" y="2533262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2289105" y="243839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2289105" y="268099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2289105" y="292514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2289105" y="317862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2289105" y="343210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2289105" y="367625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2289105" y="395928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2289105" y="420032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2293771" y="444136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3141300" y="245083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3141300" y="269343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3141300" y="293758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3141300" y="319106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3141300" y="344454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3141300" y="368868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3141300" y="397171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3141300" y="421275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3145966" y="445380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5" name="直接连接符 154"/>
          <p:cNvCxnSpPr>
            <a:stCxn id="137" idx="6"/>
            <a:endCxn id="146" idx="2"/>
          </p:cNvCxnSpPr>
          <p:nvPr/>
        </p:nvCxnSpPr>
        <p:spPr>
          <a:xfrm>
            <a:off x="2503709" y="2545700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endCxn id="147" idx="2"/>
          </p:cNvCxnSpPr>
          <p:nvPr/>
        </p:nvCxnSpPr>
        <p:spPr>
          <a:xfrm>
            <a:off x="2503709" y="2558136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37" idx="6"/>
            <a:endCxn id="148" idx="1"/>
          </p:cNvCxnSpPr>
          <p:nvPr/>
        </p:nvCxnSpPr>
        <p:spPr>
          <a:xfrm>
            <a:off x="2503709" y="2545700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138" idx="6"/>
            <a:endCxn id="148" idx="2"/>
          </p:cNvCxnSpPr>
          <p:nvPr/>
        </p:nvCxnSpPr>
        <p:spPr>
          <a:xfrm>
            <a:off x="2503709" y="2788296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39" idx="6"/>
            <a:endCxn id="149" idx="1"/>
          </p:cNvCxnSpPr>
          <p:nvPr/>
        </p:nvCxnSpPr>
        <p:spPr>
          <a:xfrm>
            <a:off x="2503709" y="3032447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40" idx="5"/>
            <a:endCxn id="150" idx="2"/>
          </p:cNvCxnSpPr>
          <p:nvPr/>
        </p:nvCxnSpPr>
        <p:spPr>
          <a:xfrm>
            <a:off x="2472281" y="3361803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40" idx="5"/>
            <a:endCxn id="151" idx="2"/>
          </p:cNvCxnSpPr>
          <p:nvPr/>
        </p:nvCxnSpPr>
        <p:spPr>
          <a:xfrm>
            <a:off x="2472281" y="3361803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40" idx="5"/>
            <a:endCxn id="152" idx="3"/>
          </p:cNvCxnSpPr>
          <p:nvPr/>
        </p:nvCxnSpPr>
        <p:spPr>
          <a:xfrm>
            <a:off x="2472281" y="3361803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141" idx="5"/>
            <a:endCxn id="153" idx="2"/>
          </p:cNvCxnSpPr>
          <p:nvPr/>
        </p:nvCxnSpPr>
        <p:spPr>
          <a:xfrm>
            <a:off x="2472281" y="3615285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2462949" y="3839874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43" idx="6"/>
            <a:endCxn id="154" idx="2"/>
          </p:cNvCxnSpPr>
          <p:nvPr/>
        </p:nvCxnSpPr>
        <p:spPr>
          <a:xfrm>
            <a:off x="2503709" y="4066584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endCxn id="154" idx="2"/>
          </p:cNvCxnSpPr>
          <p:nvPr/>
        </p:nvCxnSpPr>
        <p:spPr>
          <a:xfrm>
            <a:off x="2480015" y="4323509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54" idx="2"/>
          </p:cNvCxnSpPr>
          <p:nvPr/>
        </p:nvCxnSpPr>
        <p:spPr>
          <a:xfrm flipV="1">
            <a:off x="2489528" y="4561102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38" idx="6"/>
            <a:endCxn id="149" idx="1"/>
          </p:cNvCxnSpPr>
          <p:nvPr/>
        </p:nvCxnSpPr>
        <p:spPr>
          <a:xfrm>
            <a:off x="2503709" y="2788296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40" idx="5"/>
            <a:endCxn id="149" idx="1"/>
          </p:cNvCxnSpPr>
          <p:nvPr/>
        </p:nvCxnSpPr>
        <p:spPr>
          <a:xfrm flipV="1">
            <a:off x="2472281" y="3222491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41" idx="5"/>
            <a:endCxn id="151" idx="2"/>
          </p:cNvCxnSpPr>
          <p:nvPr/>
        </p:nvCxnSpPr>
        <p:spPr>
          <a:xfrm>
            <a:off x="2472281" y="3615285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45" idx="5"/>
            <a:endCxn id="153" idx="2"/>
          </p:cNvCxnSpPr>
          <p:nvPr/>
        </p:nvCxnSpPr>
        <p:spPr>
          <a:xfrm flipV="1">
            <a:off x="2476947" y="4320061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45" idx="5"/>
            <a:endCxn id="152" idx="3"/>
          </p:cNvCxnSpPr>
          <p:nvPr/>
        </p:nvCxnSpPr>
        <p:spPr>
          <a:xfrm flipV="1">
            <a:off x="2476947" y="4154894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45" idx="5"/>
            <a:endCxn id="151" idx="2"/>
          </p:cNvCxnSpPr>
          <p:nvPr/>
        </p:nvCxnSpPr>
        <p:spPr>
          <a:xfrm flipV="1">
            <a:off x="2476947" y="3795991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45" idx="5"/>
            <a:endCxn id="150" idx="2"/>
          </p:cNvCxnSpPr>
          <p:nvPr/>
        </p:nvCxnSpPr>
        <p:spPr>
          <a:xfrm flipV="1">
            <a:off x="2476947" y="3551847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endCxn id="149" idx="1"/>
          </p:cNvCxnSpPr>
          <p:nvPr/>
        </p:nvCxnSpPr>
        <p:spPr>
          <a:xfrm flipV="1">
            <a:off x="2503709" y="3222491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45" idx="5"/>
            <a:endCxn id="148" idx="2"/>
          </p:cNvCxnSpPr>
          <p:nvPr/>
        </p:nvCxnSpPr>
        <p:spPr>
          <a:xfrm flipV="1">
            <a:off x="2476947" y="3044883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45" idx="6"/>
            <a:endCxn id="147" idx="2"/>
          </p:cNvCxnSpPr>
          <p:nvPr/>
        </p:nvCxnSpPr>
        <p:spPr>
          <a:xfrm flipV="1">
            <a:off x="2508375" y="2800732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45" idx="5"/>
            <a:endCxn id="146" idx="2"/>
          </p:cNvCxnSpPr>
          <p:nvPr/>
        </p:nvCxnSpPr>
        <p:spPr>
          <a:xfrm flipV="1">
            <a:off x="2476947" y="2558136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44" idx="6"/>
            <a:endCxn id="153" idx="2"/>
          </p:cNvCxnSpPr>
          <p:nvPr/>
        </p:nvCxnSpPr>
        <p:spPr>
          <a:xfrm>
            <a:off x="2503709" y="4307625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endCxn id="151" idx="2"/>
          </p:cNvCxnSpPr>
          <p:nvPr/>
        </p:nvCxnSpPr>
        <p:spPr>
          <a:xfrm flipV="1">
            <a:off x="2503709" y="3795991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stCxn id="144" idx="6"/>
            <a:endCxn id="150" idx="2"/>
          </p:cNvCxnSpPr>
          <p:nvPr/>
        </p:nvCxnSpPr>
        <p:spPr>
          <a:xfrm flipV="1">
            <a:off x="2503709" y="3551847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>
            <a:stCxn id="144" idx="6"/>
            <a:endCxn id="149" idx="1"/>
          </p:cNvCxnSpPr>
          <p:nvPr/>
        </p:nvCxnSpPr>
        <p:spPr>
          <a:xfrm flipV="1">
            <a:off x="2503709" y="3222491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>
            <a:stCxn id="144" idx="6"/>
            <a:endCxn id="148" idx="2"/>
          </p:cNvCxnSpPr>
          <p:nvPr/>
        </p:nvCxnSpPr>
        <p:spPr>
          <a:xfrm flipV="1">
            <a:off x="2503709" y="3044883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44" idx="6"/>
            <a:endCxn id="147" idx="2"/>
          </p:cNvCxnSpPr>
          <p:nvPr/>
        </p:nvCxnSpPr>
        <p:spPr>
          <a:xfrm flipV="1">
            <a:off x="2503709" y="2800732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>
            <a:stCxn id="144" idx="6"/>
            <a:endCxn id="146" idx="2"/>
          </p:cNvCxnSpPr>
          <p:nvPr/>
        </p:nvCxnSpPr>
        <p:spPr>
          <a:xfrm flipV="1">
            <a:off x="2503709" y="2558136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>
            <a:stCxn id="143" idx="6"/>
            <a:endCxn id="153" idx="2"/>
          </p:cNvCxnSpPr>
          <p:nvPr/>
        </p:nvCxnSpPr>
        <p:spPr>
          <a:xfrm>
            <a:off x="2503709" y="4066584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>
            <a:stCxn id="143" idx="6"/>
            <a:endCxn id="151" idx="2"/>
          </p:cNvCxnSpPr>
          <p:nvPr/>
        </p:nvCxnSpPr>
        <p:spPr>
          <a:xfrm flipV="1">
            <a:off x="2503709" y="3795991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stCxn id="143" idx="6"/>
            <a:endCxn id="150" idx="2"/>
          </p:cNvCxnSpPr>
          <p:nvPr/>
        </p:nvCxnSpPr>
        <p:spPr>
          <a:xfrm flipV="1">
            <a:off x="2503709" y="3551847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43" idx="6"/>
            <a:endCxn id="149" idx="1"/>
          </p:cNvCxnSpPr>
          <p:nvPr/>
        </p:nvCxnSpPr>
        <p:spPr>
          <a:xfrm flipV="1">
            <a:off x="2503709" y="3222491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43" idx="6"/>
            <a:endCxn id="148" idx="2"/>
          </p:cNvCxnSpPr>
          <p:nvPr/>
        </p:nvCxnSpPr>
        <p:spPr>
          <a:xfrm flipV="1">
            <a:off x="2503709" y="3044883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143" idx="6"/>
            <a:endCxn id="146" idx="2"/>
          </p:cNvCxnSpPr>
          <p:nvPr/>
        </p:nvCxnSpPr>
        <p:spPr>
          <a:xfrm flipV="1">
            <a:off x="2503709" y="2558136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42" idx="5"/>
            <a:endCxn id="153" idx="2"/>
          </p:cNvCxnSpPr>
          <p:nvPr/>
        </p:nvCxnSpPr>
        <p:spPr>
          <a:xfrm>
            <a:off x="2472281" y="3859429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142" idx="5"/>
            <a:endCxn id="151" idx="2"/>
          </p:cNvCxnSpPr>
          <p:nvPr/>
        </p:nvCxnSpPr>
        <p:spPr>
          <a:xfrm flipV="1">
            <a:off x="2472281" y="3795991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142" idx="5"/>
            <a:endCxn id="149" idx="1"/>
          </p:cNvCxnSpPr>
          <p:nvPr/>
        </p:nvCxnSpPr>
        <p:spPr>
          <a:xfrm flipV="1">
            <a:off x="2472281" y="3222491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42" idx="5"/>
            <a:endCxn id="148" idx="2"/>
          </p:cNvCxnSpPr>
          <p:nvPr/>
        </p:nvCxnSpPr>
        <p:spPr>
          <a:xfrm flipV="1">
            <a:off x="2472281" y="3044883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142" idx="5"/>
            <a:endCxn id="146" idx="2"/>
          </p:cNvCxnSpPr>
          <p:nvPr/>
        </p:nvCxnSpPr>
        <p:spPr>
          <a:xfrm flipV="1">
            <a:off x="2472281" y="2558136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141" idx="5"/>
            <a:endCxn id="154" idx="2"/>
          </p:cNvCxnSpPr>
          <p:nvPr/>
        </p:nvCxnSpPr>
        <p:spPr>
          <a:xfrm>
            <a:off x="2472281" y="3615285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41" idx="5"/>
            <a:endCxn id="146" idx="2"/>
          </p:cNvCxnSpPr>
          <p:nvPr/>
        </p:nvCxnSpPr>
        <p:spPr>
          <a:xfrm flipV="1">
            <a:off x="2472281" y="2558136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141" idx="5"/>
            <a:endCxn id="147" idx="2"/>
          </p:cNvCxnSpPr>
          <p:nvPr/>
        </p:nvCxnSpPr>
        <p:spPr>
          <a:xfrm flipV="1">
            <a:off x="2472281" y="2800732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endCxn id="152" idx="3"/>
          </p:cNvCxnSpPr>
          <p:nvPr/>
        </p:nvCxnSpPr>
        <p:spPr>
          <a:xfrm>
            <a:off x="2503709" y="3640157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接连接符 200"/>
          <p:cNvCxnSpPr>
            <a:endCxn id="146" idx="2"/>
          </p:cNvCxnSpPr>
          <p:nvPr/>
        </p:nvCxnSpPr>
        <p:spPr>
          <a:xfrm flipV="1">
            <a:off x="2503709" y="2558136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>
            <a:stCxn id="139" idx="6"/>
            <a:endCxn id="147" idx="2"/>
          </p:cNvCxnSpPr>
          <p:nvPr/>
        </p:nvCxnSpPr>
        <p:spPr>
          <a:xfrm flipV="1">
            <a:off x="2503709" y="2800732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140" idx="5"/>
            <a:endCxn id="148" idx="2"/>
          </p:cNvCxnSpPr>
          <p:nvPr/>
        </p:nvCxnSpPr>
        <p:spPr>
          <a:xfrm flipV="1">
            <a:off x="2472281" y="3044883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40" idx="6"/>
            <a:endCxn id="147" idx="2"/>
          </p:cNvCxnSpPr>
          <p:nvPr/>
        </p:nvCxnSpPr>
        <p:spPr>
          <a:xfrm flipV="1">
            <a:off x="2503709" y="2800732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>
            <a:stCxn id="140" idx="6"/>
            <a:endCxn id="146" idx="2"/>
          </p:cNvCxnSpPr>
          <p:nvPr/>
        </p:nvCxnSpPr>
        <p:spPr>
          <a:xfrm flipV="1">
            <a:off x="2503709" y="2558136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>
            <a:stCxn id="137" idx="6"/>
            <a:endCxn id="154" idx="2"/>
          </p:cNvCxnSpPr>
          <p:nvPr/>
        </p:nvCxnSpPr>
        <p:spPr>
          <a:xfrm>
            <a:off x="2503709" y="2545700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>
            <a:stCxn id="138" idx="6"/>
            <a:endCxn id="153" idx="2"/>
          </p:cNvCxnSpPr>
          <p:nvPr/>
        </p:nvCxnSpPr>
        <p:spPr>
          <a:xfrm>
            <a:off x="2503709" y="2788296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stCxn id="138" idx="6"/>
            <a:endCxn id="152" idx="3"/>
          </p:cNvCxnSpPr>
          <p:nvPr/>
        </p:nvCxnSpPr>
        <p:spPr>
          <a:xfrm>
            <a:off x="2503709" y="2788296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/>
          <p:cNvCxnSpPr>
            <a:stCxn id="138" idx="6"/>
            <a:endCxn id="150" idx="2"/>
          </p:cNvCxnSpPr>
          <p:nvPr/>
        </p:nvCxnSpPr>
        <p:spPr>
          <a:xfrm>
            <a:off x="2503709" y="2788296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37" idx="6"/>
            <a:endCxn id="149" idx="1"/>
          </p:cNvCxnSpPr>
          <p:nvPr/>
        </p:nvCxnSpPr>
        <p:spPr>
          <a:xfrm>
            <a:off x="2503709" y="2545700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137" idx="6"/>
            <a:endCxn id="151" idx="2"/>
          </p:cNvCxnSpPr>
          <p:nvPr/>
        </p:nvCxnSpPr>
        <p:spPr>
          <a:xfrm>
            <a:off x="2503709" y="2545700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>
            <a:stCxn id="146" idx="6"/>
            <a:endCxn id="26" idx="1"/>
          </p:cNvCxnSpPr>
          <p:nvPr/>
        </p:nvCxnSpPr>
        <p:spPr>
          <a:xfrm>
            <a:off x="3355904" y="2558136"/>
            <a:ext cx="693906" cy="350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146" idx="6"/>
            <a:endCxn id="27" idx="2"/>
          </p:cNvCxnSpPr>
          <p:nvPr/>
        </p:nvCxnSpPr>
        <p:spPr>
          <a:xfrm>
            <a:off x="3355904" y="2558136"/>
            <a:ext cx="662478" cy="670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146" idx="6"/>
            <a:endCxn id="28" idx="2"/>
          </p:cNvCxnSpPr>
          <p:nvPr/>
        </p:nvCxnSpPr>
        <p:spPr>
          <a:xfrm>
            <a:off x="3355904" y="2558136"/>
            <a:ext cx="662478" cy="95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46" idx="6"/>
            <a:endCxn id="29" idx="3"/>
          </p:cNvCxnSpPr>
          <p:nvPr/>
        </p:nvCxnSpPr>
        <p:spPr>
          <a:xfrm>
            <a:off x="3355904" y="2558136"/>
            <a:ext cx="693906" cy="127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146" idx="6"/>
            <a:endCxn id="30" idx="3"/>
          </p:cNvCxnSpPr>
          <p:nvPr/>
        </p:nvCxnSpPr>
        <p:spPr>
          <a:xfrm>
            <a:off x="3355904" y="2558136"/>
            <a:ext cx="698572" cy="151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147" idx="6"/>
            <a:endCxn id="26" idx="1"/>
          </p:cNvCxnSpPr>
          <p:nvPr/>
        </p:nvCxnSpPr>
        <p:spPr>
          <a:xfrm>
            <a:off x="3355904" y="2800732"/>
            <a:ext cx="693906" cy="107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48" idx="6"/>
            <a:endCxn id="26" idx="1"/>
          </p:cNvCxnSpPr>
          <p:nvPr/>
        </p:nvCxnSpPr>
        <p:spPr>
          <a:xfrm flipV="1">
            <a:off x="3355904" y="2908353"/>
            <a:ext cx="693906" cy="1365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/>
          <p:cNvCxnSpPr>
            <a:stCxn id="148" idx="6"/>
            <a:endCxn id="27" idx="2"/>
          </p:cNvCxnSpPr>
          <p:nvPr/>
        </p:nvCxnSpPr>
        <p:spPr>
          <a:xfrm>
            <a:off x="3355904" y="3044883"/>
            <a:ext cx="662478" cy="18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stCxn id="148" idx="6"/>
            <a:endCxn id="28" idx="2"/>
          </p:cNvCxnSpPr>
          <p:nvPr/>
        </p:nvCxnSpPr>
        <p:spPr>
          <a:xfrm>
            <a:off x="3355904" y="3044883"/>
            <a:ext cx="662478" cy="466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48" idx="6"/>
            <a:endCxn id="29" idx="2"/>
          </p:cNvCxnSpPr>
          <p:nvPr/>
        </p:nvCxnSpPr>
        <p:spPr>
          <a:xfrm>
            <a:off x="3355904" y="3044883"/>
            <a:ext cx="662478" cy="707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148" idx="6"/>
            <a:endCxn id="30" idx="2"/>
          </p:cNvCxnSpPr>
          <p:nvPr/>
        </p:nvCxnSpPr>
        <p:spPr>
          <a:xfrm>
            <a:off x="3355904" y="3044883"/>
            <a:ext cx="667144" cy="948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149" idx="6"/>
            <a:endCxn id="26" idx="1"/>
          </p:cNvCxnSpPr>
          <p:nvPr/>
        </p:nvCxnSpPr>
        <p:spPr>
          <a:xfrm flipV="1">
            <a:off x="3355904" y="2908353"/>
            <a:ext cx="693906" cy="390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149" idx="6"/>
            <a:endCxn id="27" idx="2"/>
          </p:cNvCxnSpPr>
          <p:nvPr/>
        </p:nvCxnSpPr>
        <p:spPr>
          <a:xfrm flipV="1">
            <a:off x="3355904" y="3228371"/>
            <a:ext cx="662478" cy="69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>
            <a:stCxn id="149" idx="6"/>
            <a:endCxn id="28" idx="2"/>
          </p:cNvCxnSpPr>
          <p:nvPr/>
        </p:nvCxnSpPr>
        <p:spPr>
          <a:xfrm>
            <a:off x="3355904" y="3298365"/>
            <a:ext cx="662478" cy="213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49" idx="6"/>
            <a:endCxn id="29" idx="2"/>
          </p:cNvCxnSpPr>
          <p:nvPr/>
        </p:nvCxnSpPr>
        <p:spPr>
          <a:xfrm>
            <a:off x="3355904" y="3298365"/>
            <a:ext cx="662478" cy="454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149" idx="6"/>
            <a:endCxn id="30" idx="3"/>
          </p:cNvCxnSpPr>
          <p:nvPr/>
        </p:nvCxnSpPr>
        <p:spPr>
          <a:xfrm>
            <a:off x="3355904" y="3298365"/>
            <a:ext cx="698572" cy="770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150" idx="6"/>
            <a:endCxn id="26" idx="1"/>
          </p:cNvCxnSpPr>
          <p:nvPr/>
        </p:nvCxnSpPr>
        <p:spPr>
          <a:xfrm flipV="1">
            <a:off x="3355904" y="2908353"/>
            <a:ext cx="693906" cy="643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150" idx="6"/>
            <a:endCxn id="27" idx="2"/>
          </p:cNvCxnSpPr>
          <p:nvPr/>
        </p:nvCxnSpPr>
        <p:spPr>
          <a:xfrm flipV="1">
            <a:off x="3355904" y="3228371"/>
            <a:ext cx="662478" cy="32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150" idx="6"/>
            <a:endCxn id="28" idx="2"/>
          </p:cNvCxnSpPr>
          <p:nvPr/>
        </p:nvCxnSpPr>
        <p:spPr>
          <a:xfrm flipV="1">
            <a:off x="3355904" y="3511400"/>
            <a:ext cx="662478" cy="40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50" idx="6"/>
            <a:endCxn id="29" idx="2"/>
          </p:cNvCxnSpPr>
          <p:nvPr/>
        </p:nvCxnSpPr>
        <p:spPr>
          <a:xfrm>
            <a:off x="3355904" y="3551847"/>
            <a:ext cx="662478" cy="200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/>
          <p:cNvCxnSpPr>
            <a:stCxn id="150" idx="6"/>
            <a:endCxn id="30" idx="3"/>
          </p:cNvCxnSpPr>
          <p:nvPr/>
        </p:nvCxnSpPr>
        <p:spPr>
          <a:xfrm>
            <a:off x="3355904" y="3551847"/>
            <a:ext cx="698572" cy="517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151" idx="6"/>
            <a:endCxn id="26" idx="1"/>
          </p:cNvCxnSpPr>
          <p:nvPr/>
        </p:nvCxnSpPr>
        <p:spPr>
          <a:xfrm flipV="1">
            <a:off x="3355904" y="2908353"/>
            <a:ext cx="693906" cy="88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stCxn id="151" idx="6"/>
            <a:endCxn id="27" idx="2"/>
          </p:cNvCxnSpPr>
          <p:nvPr/>
        </p:nvCxnSpPr>
        <p:spPr>
          <a:xfrm flipV="1">
            <a:off x="3355904" y="3228371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stCxn id="151" idx="6"/>
            <a:endCxn id="28" idx="2"/>
          </p:cNvCxnSpPr>
          <p:nvPr/>
        </p:nvCxnSpPr>
        <p:spPr>
          <a:xfrm flipV="1">
            <a:off x="3355904" y="3511400"/>
            <a:ext cx="662478" cy="28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151" idx="6"/>
            <a:endCxn id="29" idx="2"/>
          </p:cNvCxnSpPr>
          <p:nvPr/>
        </p:nvCxnSpPr>
        <p:spPr>
          <a:xfrm flipV="1">
            <a:off x="3355904" y="3752441"/>
            <a:ext cx="662478" cy="43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51" idx="6"/>
            <a:endCxn id="30" idx="3"/>
          </p:cNvCxnSpPr>
          <p:nvPr/>
        </p:nvCxnSpPr>
        <p:spPr>
          <a:xfrm>
            <a:off x="3355904" y="3795991"/>
            <a:ext cx="698572" cy="273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152" idx="6"/>
            <a:endCxn id="26" idx="1"/>
          </p:cNvCxnSpPr>
          <p:nvPr/>
        </p:nvCxnSpPr>
        <p:spPr>
          <a:xfrm flipV="1">
            <a:off x="3355904" y="2908353"/>
            <a:ext cx="693906" cy="1170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152" idx="6"/>
            <a:endCxn id="27" idx="2"/>
          </p:cNvCxnSpPr>
          <p:nvPr/>
        </p:nvCxnSpPr>
        <p:spPr>
          <a:xfrm flipV="1">
            <a:off x="3355904" y="3228371"/>
            <a:ext cx="662478" cy="850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接连接符 239"/>
          <p:cNvCxnSpPr>
            <a:stCxn id="152" idx="6"/>
            <a:endCxn id="28" idx="2"/>
          </p:cNvCxnSpPr>
          <p:nvPr/>
        </p:nvCxnSpPr>
        <p:spPr>
          <a:xfrm flipV="1">
            <a:off x="3355904" y="3511400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152" idx="6"/>
            <a:endCxn id="29" idx="2"/>
          </p:cNvCxnSpPr>
          <p:nvPr/>
        </p:nvCxnSpPr>
        <p:spPr>
          <a:xfrm flipV="1">
            <a:off x="3355904" y="3752441"/>
            <a:ext cx="662478" cy="326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stCxn id="152" idx="6"/>
            <a:endCxn id="30" idx="3"/>
          </p:cNvCxnSpPr>
          <p:nvPr/>
        </p:nvCxnSpPr>
        <p:spPr>
          <a:xfrm flipV="1">
            <a:off x="3355904" y="4069356"/>
            <a:ext cx="698572" cy="9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接连接符 242"/>
          <p:cNvCxnSpPr>
            <a:stCxn id="153" idx="6"/>
            <a:endCxn id="26" idx="2"/>
          </p:cNvCxnSpPr>
          <p:nvPr/>
        </p:nvCxnSpPr>
        <p:spPr>
          <a:xfrm flipV="1">
            <a:off x="3355904" y="2984227"/>
            <a:ext cx="662478" cy="133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接连接符 243"/>
          <p:cNvCxnSpPr>
            <a:stCxn id="153" idx="6"/>
            <a:endCxn id="27" idx="2"/>
          </p:cNvCxnSpPr>
          <p:nvPr/>
        </p:nvCxnSpPr>
        <p:spPr>
          <a:xfrm flipV="1">
            <a:off x="3355904" y="3228371"/>
            <a:ext cx="662478" cy="1091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直接连接符 244"/>
          <p:cNvCxnSpPr>
            <a:stCxn id="153" idx="6"/>
            <a:endCxn id="28" idx="2"/>
          </p:cNvCxnSpPr>
          <p:nvPr/>
        </p:nvCxnSpPr>
        <p:spPr>
          <a:xfrm flipV="1">
            <a:off x="3355904" y="3511400"/>
            <a:ext cx="662478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接连接符 245"/>
          <p:cNvCxnSpPr>
            <a:stCxn id="153" idx="6"/>
            <a:endCxn id="29" idx="2"/>
          </p:cNvCxnSpPr>
          <p:nvPr/>
        </p:nvCxnSpPr>
        <p:spPr>
          <a:xfrm flipV="1">
            <a:off x="3355904" y="3752441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直接连接符 246"/>
          <p:cNvCxnSpPr>
            <a:stCxn id="153" idx="6"/>
            <a:endCxn id="30" idx="3"/>
          </p:cNvCxnSpPr>
          <p:nvPr/>
        </p:nvCxnSpPr>
        <p:spPr>
          <a:xfrm flipV="1">
            <a:off x="3355904" y="4069356"/>
            <a:ext cx="698572" cy="25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54" idx="6"/>
            <a:endCxn id="26" idx="1"/>
          </p:cNvCxnSpPr>
          <p:nvPr/>
        </p:nvCxnSpPr>
        <p:spPr>
          <a:xfrm flipV="1">
            <a:off x="3360570" y="2908353"/>
            <a:ext cx="689240" cy="165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154" idx="6"/>
            <a:endCxn id="27" idx="2"/>
          </p:cNvCxnSpPr>
          <p:nvPr/>
        </p:nvCxnSpPr>
        <p:spPr>
          <a:xfrm flipV="1">
            <a:off x="3360570" y="3228371"/>
            <a:ext cx="657812" cy="1332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154" idx="6"/>
            <a:endCxn id="28" idx="2"/>
          </p:cNvCxnSpPr>
          <p:nvPr/>
        </p:nvCxnSpPr>
        <p:spPr>
          <a:xfrm flipV="1">
            <a:off x="3360570" y="3511400"/>
            <a:ext cx="657812" cy="1049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154" idx="6"/>
            <a:endCxn id="29" idx="2"/>
          </p:cNvCxnSpPr>
          <p:nvPr/>
        </p:nvCxnSpPr>
        <p:spPr>
          <a:xfrm flipV="1">
            <a:off x="3360570" y="3752441"/>
            <a:ext cx="657812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54" idx="6"/>
            <a:endCxn id="30" idx="3"/>
          </p:cNvCxnSpPr>
          <p:nvPr/>
        </p:nvCxnSpPr>
        <p:spPr>
          <a:xfrm flipV="1">
            <a:off x="3360570" y="4069356"/>
            <a:ext cx="693906" cy="491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文本框 252"/>
          <p:cNvSpPr txBox="1"/>
          <p:nvPr/>
        </p:nvSpPr>
        <p:spPr>
          <a:xfrm>
            <a:off x="772523" y="1691129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dnn1</a:t>
            </a:r>
            <a:endParaRPr lang="en-US" altLang="zh-CN" dirty="0"/>
          </a:p>
          <a:p>
            <a:r>
              <a:rPr lang="en-US" altLang="zh-CN" dirty="0"/>
              <a:t>dim=1024</a:t>
            </a:r>
            <a:endParaRPr lang="zh-CN" altLang="en-US" dirty="0"/>
          </a:p>
        </p:txBody>
      </p:sp>
      <p:sp>
        <p:nvSpPr>
          <p:cNvPr id="254" name="文本框 253"/>
          <p:cNvSpPr txBox="1"/>
          <p:nvPr/>
        </p:nvSpPr>
        <p:spPr>
          <a:xfrm>
            <a:off x="1795885" y="1691129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dnn2</a:t>
            </a:r>
            <a:endParaRPr lang="en-US" altLang="zh-CN" dirty="0"/>
          </a:p>
          <a:p>
            <a:r>
              <a:rPr lang="en-US" altLang="zh-CN" dirty="0"/>
              <a:t>dim=1024</a:t>
            </a:r>
            <a:endParaRPr lang="zh-CN" altLang="en-US" dirty="0"/>
          </a:p>
        </p:txBody>
      </p:sp>
      <p:sp>
        <p:nvSpPr>
          <p:cNvPr id="255" name="文本框 254"/>
          <p:cNvSpPr txBox="1"/>
          <p:nvPr/>
        </p:nvSpPr>
        <p:spPr>
          <a:xfrm>
            <a:off x="2878023" y="1691129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dnn3</a:t>
            </a:r>
            <a:endParaRPr lang="en-US" altLang="zh-CN" dirty="0"/>
          </a:p>
          <a:p>
            <a:r>
              <a:rPr lang="en-US" altLang="zh-CN" dirty="0"/>
              <a:t>dim=1024</a:t>
            </a:r>
            <a:endParaRPr lang="zh-CN" altLang="en-US" dirty="0"/>
          </a:p>
        </p:txBody>
      </p:sp>
      <p:sp>
        <p:nvSpPr>
          <p:cNvPr id="256" name="文本框 255"/>
          <p:cNvSpPr txBox="1"/>
          <p:nvPr/>
        </p:nvSpPr>
        <p:spPr>
          <a:xfrm>
            <a:off x="1534888" y="520648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DNN2 </a:t>
            </a:r>
            <a:r>
              <a:rPr lang="zh-CN" altLang="en-US" sz="1400" dirty="0"/>
              <a:t>网络架构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33053" y="2174033"/>
            <a:ext cx="5689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</a:t>
            </a:r>
            <a:r>
              <a:rPr lang="en-US" altLang="zh-CN" dirty="0"/>
              <a:t>2 </a:t>
            </a:r>
            <a:r>
              <a:rPr lang="zh-CN" altLang="en-US" dirty="0"/>
              <a:t>和模型</a:t>
            </a:r>
            <a:r>
              <a:rPr lang="en-US" altLang="zh-CN" dirty="0"/>
              <a:t>1 </a:t>
            </a:r>
            <a:r>
              <a:rPr lang="zh-CN" altLang="en-US" dirty="0"/>
              <a:t>的架构保持一致，只增大了模型参数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</a:t>
            </a:r>
            <a:r>
              <a:rPr lang="en-US" altLang="zh-CN" dirty="0"/>
              <a:t>2</a:t>
            </a:r>
            <a:r>
              <a:rPr lang="zh-CN" altLang="en-US" dirty="0"/>
              <a:t>使用模型</a:t>
            </a:r>
            <a:r>
              <a:rPr lang="en-US" altLang="zh-CN" dirty="0"/>
              <a:t>1</a:t>
            </a:r>
            <a:r>
              <a:rPr lang="zh-CN" altLang="en-US" dirty="0"/>
              <a:t>对齐后的数据训练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66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/>
              <a:t>TDNN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973256" y="1745117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tdnn1</a:t>
            </a:r>
          </a:p>
          <a:p>
            <a:r>
              <a:rPr lang="en-US" altLang="zh-CN" dirty="0"/>
              <a:t>dim=1024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4764824" y="2912753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764824" y="3156897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64824" y="3439926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64824" y="3680967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769490" y="3922008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endCxn id="8" idx="1"/>
          </p:cNvCxnSpPr>
          <p:nvPr/>
        </p:nvCxnSpPr>
        <p:spPr>
          <a:xfrm>
            <a:off x="4102346" y="2593964"/>
            <a:ext cx="693906" cy="350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9" idx="2"/>
          </p:cNvCxnSpPr>
          <p:nvPr/>
        </p:nvCxnSpPr>
        <p:spPr>
          <a:xfrm>
            <a:off x="4102346" y="2593964"/>
            <a:ext cx="662478" cy="670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10" idx="2"/>
          </p:cNvCxnSpPr>
          <p:nvPr/>
        </p:nvCxnSpPr>
        <p:spPr>
          <a:xfrm>
            <a:off x="4102346" y="2593964"/>
            <a:ext cx="662478" cy="95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1" idx="3"/>
          </p:cNvCxnSpPr>
          <p:nvPr/>
        </p:nvCxnSpPr>
        <p:spPr>
          <a:xfrm>
            <a:off x="4102346" y="2593964"/>
            <a:ext cx="693906" cy="127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12" idx="3"/>
          </p:cNvCxnSpPr>
          <p:nvPr/>
        </p:nvCxnSpPr>
        <p:spPr>
          <a:xfrm>
            <a:off x="4102346" y="2593964"/>
            <a:ext cx="698572" cy="151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8" idx="1"/>
          </p:cNvCxnSpPr>
          <p:nvPr/>
        </p:nvCxnSpPr>
        <p:spPr>
          <a:xfrm>
            <a:off x="4102346" y="2836560"/>
            <a:ext cx="693906" cy="107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8" idx="1"/>
          </p:cNvCxnSpPr>
          <p:nvPr/>
        </p:nvCxnSpPr>
        <p:spPr>
          <a:xfrm flipV="1">
            <a:off x="4102346" y="2944181"/>
            <a:ext cx="693906" cy="1365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9" idx="2"/>
          </p:cNvCxnSpPr>
          <p:nvPr/>
        </p:nvCxnSpPr>
        <p:spPr>
          <a:xfrm>
            <a:off x="4102346" y="3080711"/>
            <a:ext cx="662478" cy="18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0" idx="2"/>
          </p:cNvCxnSpPr>
          <p:nvPr/>
        </p:nvCxnSpPr>
        <p:spPr>
          <a:xfrm>
            <a:off x="4102346" y="3080711"/>
            <a:ext cx="662478" cy="466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11" idx="2"/>
          </p:cNvCxnSpPr>
          <p:nvPr/>
        </p:nvCxnSpPr>
        <p:spPr>
          <a:xfrm>
            <a:off x="4102346" y="3080711"/>
            <a:ext cx="662478" cy="707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2" idx="2"/>
          </p:cNvCxnSpPr>
          <p:nvPr/>
        </p:nvCxnSpPr>
        <p:spPr>
          <a:xfrm>
            <a:off x="4102346" y="3080711"/>
            <a:ext cx="667144" cy="948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endCxn id="8" idx="1"/>
          </p:cNvCxnSpPr>
          <p:nvPr/>
        </p:nvCxnSpPr>
        <p:spPr>
          <a:xfrm flipV="1">
            <a:off x="4102346" y="2944181"/>
            <a:ext cx="693906" cy="390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9" idx="2"/>
          </p:cNvCxnSpPr>
          <p:nvPr/>
        </p:nvCxnSpPr>
        <p:spPr>
          <a:xfrm flipV="1">
            <a:off x="4102346" y="3264199"/>
            <a:ext cx="662478" cy="69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endCxn id="10" idx="2"/>
          </p:cNvCxnSpPr>
          <p:nvPr/>
        </p:nvCxnSpPr>
        <p:spPr>
          <a:xfrm>
            <a:off x="4102346" y="3334193"/>
            <a:ext cx="662478" cy="213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1" idx="2"/>
          </p:cNvCxnSpPr>
          <p:nvPr/>
        </p:nvCxnSpPr>
        <p:spPr>
          <a:xfrm>
            <a:off x="4102346" y="3334193"/>
            <a:ext cx="662478" cy="454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12" idx="3"/>
          </p:cNvCxnSpPr>
          <p:nvPr/>
        </p:nvCxnSpPr>
        <p:spPr>
          <a:xfrm>
            <a:off x="4102346" y="3334193"/>
            <a:ext cx="698572" cy="770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endCxn id="8" idx="1"/>
          </p:cNvCxnSpPr>
          <p:nvPr/>
        </p:nvCxnSpPr>
        <p:spPr>
          <a:xfrm flipV="1">
            <a:off x="4102346" y="2944181"/>
            <a:ext cx="693906" cy="643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endCxn id="9" idx="2"/>
          </p:cNvCxnSpPr>
          <p:nvPr/>
        </p:nvCxnSpPr>
        <p:spPr>
          <a:xfrm flipV="1">
            <a:off x="4102346" y="3264199"/>
            <a:ext cx="662478" cy="32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endCxn id="10" idx="2"/>
          </p:cNvCxnSpPr>
          <p:nvPr/>
        </p:nvCxnSpPr>
        <p:spPr>
          <a:xfrm flipV="1">
            <a:off x="4102346" y="3547228"/>
            <a:ext cx="662478" cy="40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1" idx="2"/>
          </p:cNvCxnSpPr>
          <p:nvPr/>
        </p:nvCxnSpPr>
        <p:spPr>
          <a:xfrm>
            <a:off x="4102346" y="3587675"/>
            <a:ext cx="662478" cy="200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12" idx="3"/>
          </p:cNvCxnSpPr>
          <p:nvPr/>
        </p:nvCxnSpPr>
        <p:spPr>
          <a:xfrm>
            <a:off x="4102346" y="3587675"/>
            <a:ext cx="698572" cy="517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endCxn id="8" idx="1"/>
          </p:cNvCxnSpPr>
          <p:nvPr/>
        </p:nvCxnSpPr>
        <p:spPr>
          <a:xfrm flipV="1">
            <a:off x="4102346" y="2944181"/>
            <a:ext cx="693906" cy="88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9" idx="2"/>
          </p:cNvCxnSpPr>
          <p:nvPr/>
        </p:nvCxnSpPr>
        <p:spPr>
          <a:xfrm flipV="1">
            <a:off x="4102346" y="3264199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10" idx="2"/>
          </p:cNvCxnSpPr>
          <p:nvPr/>
        </p:nvCxnSpPr>
        <p:spPr>
          <a:xfrm flipV="1">
            <a:off x="4102346" y="3547228"/>
            <a:ext cx="662478" cy="28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11" idx="2"/>
          </p:cNvCxnSpPr>
          <p:nvPr/>
        </p:nvCxnSpPr>
        <p:spPr>
          <a:xfrm flipV="1">
            <a:off x="4102346" y="3788269"/>
            <a:ext cx="662478" cy="43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12" idx="3"/>
          </p:cNvCxnSpPr>
          <p:nvPr/>
        </p:nvCxnSpPr>
        <p:spPr>
          <a:xfrm>
            <a:off x="4102346" y="3831819"/>
            <a:ext cx="698572" cy="273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8" idx="1"/>
          </p:cNvCxnSpPr>
          <p:nvPr/>
        </p:nvCxnSpPr>
        <p:spPr>
          <a:xfrm flipV="1">
            <a:off x="4102346" y="2944181"/>
            <a:ext cx="693906" cy="1170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9" idx="2"/>
          </p:cNvCxnSpPr>
          <p:nvPr/>
        </p:nvCxnSpPr>
        <p:spPr>
          <a:xfrm flipV="1">
            <a:off x="4102346" y="3264199"/>
            <a:ext cx="662478" cy="850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0" idx="2"/>
          </p:cNvCxnSpPr>
          <p:nvPr/>
        </p:nvCxnSpPr>
        <p:spPr>
          <a:xfrm flipV="1">
            <a:off x="4102346" y="3547228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11" idx="2"/>
          </p:cNvCxnSpPr>
          <p:nvPr/>
        </p:nvCxnSpPr>
        <p:spPr>
          <a:xfrm flipV="1">
            <a:off x="4102346" y="3788269"/>
            <a:ext cx="662478" cy="326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endCxn id="12" idx="3"/>
          </p:cNvCxnSpPr>
          <p:nvPr/>
        </p:nvCxnSpPr>
        <p:spPr>
          <a:xfrm flipV="1">
            <a:off x="4102346" y="4105184"/>
            <a:ext cx="698572" cy="9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8" idx="2"/>
          </p:cNvCxnSpPr>
          <p:nvPr/>
        </p:nvCxnSpPr>
        <p:spPr>
          <a:xfrm flipV="1">
            <a:off x="4102346" y="3020055"/>
            <a:ext cx="662478" cy="133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9" idx="2"/>
          </p:cNvCxnSpPr>
          <p:nvPr/>
        </p:nvCxnSpPr>
        <p:spPr>
          <a:xfrm flipV="1">
            <a:off x="4102346" y="3264199"/>
            <a:ext cx="662478" cy="1091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10" idx="2"/>
          </p:cNvCxnSpPr>
          <p:nvPr/>
        </p:nvCxnSpPr>
        <p:spPr>
          <a:xfrm flipV="1">
            <a:off x="4102346" y="3547228"/>
            <a:ext cx="662478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11" idx="2"/>
          </p:cNvCxnSpPr>
          <p:nvPr/>
        </p:nvCxnSpPr>
        <p:spPr>
          <a:xfrm flipV="1">
            <a:off x="4102346" y="3788269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12" idx="3"/>
          </p:cNvCxnSpPr>
          <p:nvPr/>
        </p:nvCxnSpPr>
        <p:spPr>
          <a:xfrm flipV="1">
            <a:off x="4102346" y="4105184"/>
            <a:ext cx="698572" cy="25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8" idx="1"/>
          </p:cNvCxnSpPr>
          <p:nvPr/>
        </p:nvCxnSpPr>
        <p:spPr>
          <a:xfrm flipV="1">
            <a:off x="4107012" y="2944181"/>
            <a:ext cx="689240" cy="165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9" idx="2"/>
          </p:cNvCxnSpPr>
          <p:nvPr/>
        </p:nvCxnSpPr>
        <p:spPr>
          <a:xfrm flipV="1">
            <a:off x="4107012" y="3264199"/>
            <a:ext cx="657812" cy="1332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10" idx="2"/>
          </p:cNvCxnSpPr>
          <p:nvPr/>
        </p:nvCxnSpPr>
        <p:spPr>
          <a:xfrm flipV="1">
            <a:off x="4107012" y="3547228"/>
            <a:ext cx="657812" cy="1049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11" idx="2"/>
          </p:cNvCxnSpPr>
          <p:nvPr/>
        </p:nvCxnSpPr>
        <p:spPr>
          <a:xfrm flipV="1">
            <a:off x="4107012" y="3788269"/>
            <a:ext cx="657812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12" idx="3"/>
          </p:cNvCxnSpPr>
          <p:nvPr/>
        </p:nvCxnSpPr>
        <p:spPr>
          <a:xfrm flipV="1">
            <a:off x="4107012" y="4105184"/>
            <a:ext cx="693906" cy="491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3883070" y="24897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883070" y="273236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883070" y="297651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883070" y="322999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883070" y="348347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3883070" y="372762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83070" y="401065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883070" y="425169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3887736" y="449273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817515" y="1648740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tdnn6</a:t>
            </a:r>
          </a:p>
          <a:p>
            <a:r>
              <a:rPr lang="en-US" altLang="zh-CN" dirty="0"/>
              <a:t>dim=1024</a:t>
            </a:r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1677014" y="2499075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677014" y="2741671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677014" y="2985822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677014" y="3239304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677014" y="3492786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677014" y="3736930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677014" y="4019959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677014" y="4261000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681680" y="4502041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72423" y="2901838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连接符 73"/>
          <p:cNvCxnSpPr>
            <a:stCxn id="73" idx="6"/>
          </p:cNvCxnSpPr>
          <p:nvPr/>
        </p:nvCxnSpPr>
        <p:spPr>
          <a:xfrm flipV="1">
            <a:off x="887027" y="2570280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3" idx="6"/>
            <a:endCxn id="65" idx="2"/>
          </p:cNvCxnSpPr>
          <p:nvPr/>
        </p:nvCxnSpPr>
        <p:spPr>
          <a:xfrm flipV="1">
            <a:off x="887027" y="2848973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73" idx="6"/>
            <a:endCxn id="66" idx="2"/>
          </p:cNvCxnSpPr>
          <p:nvPr/>
        </p:nvCxnSpPr>
        <p:spPr>
          <a:xfrm flipV="1">
            <a:off x="887027" y="3093124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73" idx="6"/>
            <a:endCxn id="67" idx="2"/>
          </p:cNvCxnSpPr>
          <p:nvPr/>
        </p:nvCxnSpPr>
        <p:spPr>
          <a:xfrm>
            <a:off x="887027" y="3102450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73" idx="6"/>
            <a:endCxn id="68" idx="2"/>
          </p:cNvCxnSpPr>
          <p:nvPr/>
        </p:nvCxnSpPr>
        <p:spPr>
          <a:xfrm>
            <a:off x="887027" y="3009140"/>
            <a:ext cx="789987" cy="590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73" idx="6"/>
            <a:endCxn id="69" idx="1"/>
          </p:cNvCxnSpPr>
          <p:nvPr/>
        </p:nvCxnSpPr>
        <p:spPr>
          <a:xfrm>
            <a:off x="887027" y="3009140"/>
            <a:ext cx="821415" cy="759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73" idx="6"/>
            <a:endCxn id="70" idx="1"/>
          </p:cNvCxnSpPr>
          <p:nvPr/>
        </p:nvCxnSpPr>
        <p:spPr>
          <a:xfrm>
            <a:off x="887027" y="3009140"/>
            <a:ext cx="821415" cy="1042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3" idx="6"/>
            <a:endCxn id="71" idx="1"/>
          </p:cNvCxnSpPr>
          <p:nvPr/>
        </p:nvCxnSpPr>
        <p:spPr>
          <a:xfrm>
            <a:off x="887027" y="3009140"/>
            <a:ext cx="821415" cy="128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endCxn id="72" idx="1"/>
          </p:cNvCxnSpPr>
          <p:nvPr/>
        </p:nvCxnSpPr>
        <p:spPr>
          <a:xfrm>
            <a:off x="887027" y="3102450"/>
            <a:ext cx="826081" cy="1431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64" idx="6"/>
          </p:cNvCxnSpPr>
          <p:nvPr/>
        </p:nvCxnSpPr>
        <p:spPr>
          <a:xfrm>
            <a:off x="1891618" y="2606377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891618" y="2618813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64" idx="6"/>
          </p:cNvCxnSpPr>
          <p:nvPr/>
        </p:nvCxnSpPr>
        <p:spPr>
          <a:xfrm>
            <a:off x="1891618" y="2606377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5" idx="6"/>
          </p:cNvCxnSpPr>
          <p:nvPr/>
        </p:nvCxnSpPr>
        <p:spPr>
          <a:xfrm>
            <a:off x="1891618" y="2848973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66" idx="6"/>
          </p:cNvCxnSpPr>
          <p:nvPr/>
        </p:nvCxnSpPr>
        <p:spPr>
          <a:xfrm>
            <a:off x="1891618" y="3093124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67" idx="5"/>
          </p:cNvCxnSpPr>
          <p:nvPr/>
        </p:nvCxnSpPr>
        <p:spPr>
          <a:xfrm>
            <a:off x="1860190" y="3422480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67" idx="5"/>
          </p:cNvCxnSpPr>
          <p:nvPr/>
        </p:nvCxnSpPr>
        <p:spPr>
          <a:xfrm>
            <a:off x="1860190" y="3422480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67" idx="5"/>
            <a:endCxn id="189" idx="2"/>
          </p:cNvCxnSpPr>
          <p:nvPr/>
        </p:nvCxnSpPr>
        <p:spPr>
          <a:xfrm>
            <a:off x="1860190" y="3422480"/>
            <a:ext cx="700447" cy="719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672423" y="3158430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/>
          <p:cNvCxnSpPr>
            <a:stCxn id="91" idx="6"/>
            <a:endCxn id="64" idx="1"/>
          </p:cNvCxnSpPr>
          <p:nvPr/>
        </p:nvCxnSpPr>
        <p:spPr>
          <a:xfrm flipV="1">
            <a:off x="887027" y="2530503"/>
            <a:ext cx="821415" cy="735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91" idx="6"/>
            <a:endCxn id="65" idx="2"/>
          </p:cNvCxnSpPr>
          <p:nvPr/>
        </p:nvCxnSpPr>
        <p:spPr>
          <a:xfrm flipV="1">
            <a:off x="887027" y="2848973"/>
            <a:ext cx="789987" cy="416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91" idx="6"/>
          </p:cNvCxnSpPr>
          <p:nvPr/>
        </p:nvCxnSpPr>
        <p:spPr>
          <a:xfrm flipV="1">
            <a:off x="887027" y="3256406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91" idx="6"/>
          </p:cNvCxnSpPr>
          <p:nvPr/>
        </p:nvCxnSpPr>
        <p:spPr>
          <a:xfrm>
            <a:off x="887027" y="3265732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1" idx="6"/>
          </p:cNvCxnSpPr>
          <p:nvPr/>
        </p:nvCxnSpPr>
        <p:spPr>
          <a:xfrm>
            <a:off x="887027" y="3265732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91" idx="6"/>
            <a:endCxn id="70" idx="1"/>
          </p:cNvCxnSpPr>
          <p:nvPr/>
        </p:nvCxnSpPr>
        <p:spPr>
          <a:xfrm>
            <a:off x="887027" y="3265732"/>
            <a:ext cx="821415" cy="785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887027" y="3265732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91" idx="6"/>
          </p:cNvCxnSpPr>
          <p:nvPr/>
        </p:nvCxnSpPr>
        <p:spPr>
          <a:xfrm>
            <a:off x="887027" y="3265732"/>
            <a:ext cx="821415" cy="1189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66" idx="2"/>
          </p:cNvCxnSpPr>
          <p:nvPr/>
        </p:nvCxnSpPr>
        <p:spPr>
          <a:xfrm flipV="1">
            <a:off x="887027" y="3093124"/>
            <a:ext cx="789987" cy="265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椭圆 100"/>
          <p:cNvSpPr/>
          <p:nvPr/>
        </p:nvSpPr>
        <p:spPr>
          <a:xfrm>
            <a:off x="672423" y="3399476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101" idx="6"/>
          </p:cNvCxnSpPr>
          <p:nvPr/>
        </p:nvCxnSpPr>
        <p:spPr>
          <a:xfrm flipV="1">
            <a:off x="887027" y="3067918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101" idx="6"/>
          </p:cNvCxnSpPr>
          <p:nvPr/>
        </p:nvCxnSpPr>
        <p:spPr>
          <a:xfrm flipV="1">
            <a:off x="887027" y="3253301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01" idx="6"/>
          </p:cNvCxnSpPr>
          <p:nvPr/>
        </p:nvCxnSpPr>
        <p:spPr>
          <a:xfrm flipV="1">
            <a:off x="887027" y="3497452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01" idx="6"/>
          </p:cNvCxnSpPr>
          <p:nvPr/>
        </p:nvCxnSpPr>
        <p:spPr>
          <a:xfrm>
            <a:off x="887027" y="3506778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101" idx="6"/>
          </p:cNvCxnSpPr>
          <p:nvPr/>
        </p:nvCxnSpPr>
        <p:spPr>
          <a:xfrm>
            <a:off x="887027" y="3506778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01" idx="6"/>
          </p:cNvCxnSpPr>
          <p:nvPr/>
        </p:nvCxnSpPr>
        <p:spPr>
          <a:xfrm>
            <a:off x="887027" y="3506778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01" idx="6"/>
          </p:cNvCxnSpPr>
          <p:nvPr/>
        </p:nvCxnSpPr>
        <p:spPr>
          <a:xfrm>
            <a:off x="887027" y="3506778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01" idx="6"/>
            <a:endCxn id="64" idx="2"/>
          </p:cNvCxnSpPr>
          <p:nvPr/>
        </p:nvCxnSpPr>
        <p:spPr>
          <a:xfrm flipV="1">
            <a:off x="887027" y="2606377"/>
            <a:ext cx="789987" cy="90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01" idx="6"/>
            <a:endCxn id="65" idx="2"/>
          </p:cNvCxnSpPr>
          <p:nvPr/>
        </p:nvCxnSpPr>
        <p:spPr>
          <a:xfrm flipV="1">
            <a:off x="887027" y="2848973"/>
            <a:ext cx="789987" cy="6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>
          <a:xfrm>
            <a:off x="667757" y="3734133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>
            <a:stCxn id="111" idx="6"/>
            <a:endCxn id="66" idx="2"/>
          </p:cNvCxnSpPr>
          <p:nvPr/>
        </p:nvCxnSpPr>
        <p:spPr>
          <a:xfrm flipV="1">
            <a:off x="882361" y="3093124"/>
            <a:ext cx="794653" cy="748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11" idx="6"/>
          </p:cNvCxnSpPr>
          <p:nvPr/>
        </p:nvCxnSpPr>
        <p:spPr>
          <a:xfrm flipV="1">
            <a:off x="882361" y="3587958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11" idx="6"/>
            <a:endCxn id="69" idx="2"/>
          </p:cNvCxnSpPr>
          <p:nvPr/>
        </p:nvCxnSpPr>
        <p:spPr>
          <a:xfrm>
            <a:off x="882361" y="3841435"/>
            <a:ext cx="794653" cy="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11" idx="6"/>
          </p:cNvCxnSpPr>
          <p:nvPr/>
        </p:nvCxnSpPr>
        <p:spPr>
          <a:xfrm>
            <a:off x="882361" y="3841435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11" idx="6"/>
          </p:cNvCxnSpPr>
          <p:nvPr/>
        </p:nvCxnSpPr>
        <p:spPr>
          <a:xfrm>
            <a:off x="882361" y="3841435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11" idx="6"/>
          </p:cNvCxnSpPr>
          <p:nvPr/>
        </p:nvCxnSpPr>
        <p:spPr>
          <a:xfrm>
            <a:off x="882361" y="3841435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11" idx="6"/>
            <a:endCxn id="68" idx="2"/>
          </p:cNvCxnSpPr>
          <p:nvPr/>
        </p:nvCxnSpPr>
        <p:spPr>
          <a:xfrm flipV="1">
            <a:off x="882361" y="3600088"/>
            <a:ext cx="794653" cy="241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11" idx="6"/>
            <a:endCxn id="67" idx="2"/>
          </p:cNvCxnSpPr>
          <p:nvPr/>
        </p:nvCxnSpPr>
        <p:spPr>
          <a:xfrm flipV="1">
            <a:off x="882361" y="3346606"/>
            <a:ext cx="794653" cy="494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111" idx="6"/>
            <a:endCxn id="71" idx="2"/>
          </p:cNvCxnSpPr>
          <p:nvPr/>
        </p:nvCxnSpPr>
        <p:spPr>
          <a:xfrm>
            <a:off x="882361" y="3841435"/>
            <a:ext cx="794653" cy="526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>
            <a:off x="685475" y="4082497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121" idx="6"/>
            <a:endCxn id="64" idx="3"/>
          </p:cNvCxnSpPr>
          <p:nvPr/>
        </p:nvCxnSpPr>
        <p:spPr>
          <a:xfrm flipV="1">
            <a:off x="900079" y="2682251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21" idx="6"/>
            <a:endCxn id="65" idx="2"/>
          </p:cNvCxnSpPr>
          <p:nvPr/>
        </p:nvCxnSpPr>
        <p:spPr>
          <a:xfrm flipV="1">
            <a:off x="900079" y="2848973"/>
            <a:ext cx="776935" cy="1340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endCxn id="66" idx="2"/>
          </p:cNvCxnSpPr>
          <p:nvPr/>
        </p:nvCxnSpPr>
        <p:spPr>
          <a:xfrm flipV="1">
            <a:off x="949554" y="3093124"/>
            <a:ext cx="727460" cy="1059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121" idx="6"/>
          </p:cNvCxnSpPr>
          <p:nvPr/>
        </p:nvCxnSpPr>
        <p:spPr>
          <a:xfrm>
            <a:off x="900079" y="4189799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121" idx="6"/>
            <a:endCxn id="70" idx="4"/>
          </p:cNvCxnSpPr>
          <p:nvPr/>
        </p:nvCxnSpPr>
        <p:spPr>
          <a:xfrm>
            <a:off x="900079" y="4189799"/>
            <a:ext cx="884237" cy="44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21" idx="6"/>
            <a:endCxn id="65" idx="3"/>
          </p:cNvCxnSpPr>
          <p:nvPr/>
        </p:nvCxnSpPr>
        <p:spPr>
          <a:xfrm flipV="1">
            <a:off x="900079" y="2924847"/>
            <a:ext cx="808363" cy="1264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21" idx="6"/>
            <a:endCxn id="67" idx="2"/>
          </p:cNvCxnSpPr>
          <p:nvPr/>
        </p:nvCxnSpPr>
        <p:spPr>
          <a:xfrm flipV="1">
            <a:off x="900079" y="3346606"/>
            <a:ext cx="776935" cy="843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1" idx="6"/>
            <a:endCxn id="69" idx="2"/>
          </p:cNvCxnSpPr>
          <p:nvPr/>
        </p:nvCxnSpPr>
        <p:spPr>
          <a:xfrm flipV="1">
            <a:off x="900079" y="3844232"/>
            <a:ext cx="776935" cy="345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21" idx="6"/>
            <a:endCxn id="64" idx="3"/>
          </p:cNvCxnSpPr>
          <p:nvPr/>
        </p:nvCxnSpPr>
        <p:spPr>
          <a:xfrm flipV="1">
            <a:off x="900079" y="2682251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68" idx="5"/>
          </p:cNvCxnSpPr>
          <p:nvPr/>
        </p:nvCxnSpPr>
        <p:spPr>
          <a:xfrm>
            <a:off x="1860190" y="3675962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1850858" y="3900551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70" idx="6"/>
          </p:cNvCxnSpPr>
          <p:nvPr/>
        </p:nvCxnSpPr>
        <p:spPr>
          <a:xfrm>
            <a:off x="1891618" y="4127261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1867924" y="4384186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1877437" y="4621779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65" idx="6"/>
          </p:cNvCxnSpPr>
          <p:nvPr/>
        </p:nvCxnSpPr>
        <p:spPr>
          <a:xfrm>
            <a:off x="1891618" y="2848973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stCxn id="67" idx="5"/>
          </p:cNvCxnSpPr>
          <p:nvPr/>
        </p:nvCxnSpPr>
        <p:spPr>
          <a:xfrm flipV="1">
            <a:off x="1860190" y="3283168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68" idx="5"/>
          </p:cNvCxnSpPr>
          <p:nvPr/>
        </p:nvCxnSpPr>
        <p:spPr>
          <a:xfrm>
            <a:off x="1860190" y="3675962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72" idx="5"/>
          </p:cNvCxnSpPr>
          <p:nvPr/>
        </p:nvCxnSpPr>
        <p:spPr>
          <a:xfrm flipV="1">
            <a:off x="1864856" y="4380738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72" idx="5"/>
            <a:endCxn id="189" idx="2"/>
          </p:cNvCxnSpPr>
          <p:nvPr/>
        </p:nvCxnSpPr>
        <p:spPr>
          <a:xfrm flipV="1">
            <a:off x="1864856" y="4142031"/>
            <a:ext cx="695781" cy="543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72" idx="5"/>
          </p:cNvCxnSpPr>
          <p:nvPr/>
        </p:nvCxnSpPr>
        <p:spPr>
          <a:xfrm flipV="1">
            <a:off x="1864856" y="3856668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72" idx="5"/>
          </p:cNvCxnSpPr>
          <p:nvPr/>
        </p:nvCxnSpPr>
        <p:spPr>
          <a:xfrm flipV="1">
            <a:off x="1864856" y="3612524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V="1">
            <a:off x="1891618" y="3283168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72" idx="5"/>
          </p:cNvCxnSpPr>
          <p:nvPr/>
        </p:nvCxnSpPr>
        <p:spPr>
          <a:xfrm flipV="1">
            <a:off x="1864856" y="3105560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72" idx="6"/>
          </p:cNvCxnSpPr>
          <p:nvPr/>
        </p:nvCxnSpPr>
        <p:spPr>
          <a:xfrm flipV="1">
            <a:off x="1896284" y="2861409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72" idx="5"/>
          </p:cNvCxnSpPr>
          <p:nvPr/>
        </p:nvCxnSpPr>
        <p:spPr>
          <a:xfrm flipV="1">
            <a:off x="1864856" y="2618813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71" idx="6"/>
          </p:cNvCxnSpPr>
          <p:nvPr/>
        </p:nvCxnSpPr>
        <p:spPr>
          <a:xfrm>
            <a:off x="1891618" y="4368302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flipV="1">
            <a:off x="1891618" y="3856668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71" idx="6"/>
          </p:cNvCxnSpPr>
          <p:nvPr/>
        </p:nvCxnSpPr>
        <p:spPr>
          <a:xfrm flipV="1">
            <a:off x="1891618" y="3612524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71" idx="6"/>
          </p:cNvCxnSpPr>
          <p:nvPr/>
        </p:nvCxnSpPr>
        <p:spPr>
          <a:xfrm flipV="1">
            <a:off x="1891618" y="3283168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71" idx="6"/>
          </p:cNvCxnSpPr>
          <p:nvPr/>
        </p:nvCxnSpPr>
        <p:spPr>
          <a:xfrm flipV="1">
            <a:off x="1891618" y="3105560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71" idx="6"/>
          </p:cNvCxnSpPr>
          <p:nvPr/>
        </p:nvCxnSpPr>
        <p:spPr>
          <a:xfrm flipV="1">
            <a:off x="1891618" y="2861409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71" idx="6"/>
          </p:cNvCxnSpPr>
          <p:nvPr/>
        </p:nvCxnSpPr>
        <p:spPr>
          <a:xfrm flipV="1">
            <a:off x="1891618" y="2618813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70" idx="6"/>
          </p:cNvCxnSpPr>
          <p:nvPr/>
        </p:nvCxnSpPr>
        <p:spPr>
          <a:xfrm>
            <a:off x="1891618" y="4127261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70" idx="6"/>
          </p:cNvCxnSpPr>
          <p:nvPr/>
        </p:nvCxnSpPr>
        <p:spPr>
          <a:xfrm flipV="1">
            <a:off x="1891618" y="3856668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70" idx="6"/>
          </p:cNvCxnSpPr>
          <p:nvPr/>
        </p:nvCxnSpPr>
        <p:spPr>
          <a:xfrm flipV="1">
            <a:off x="1891618" y="3612524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70" idx="6"/>
          </p:cNvCxnSpPr>
          <p:nvPr/>
        </p:nvCxnSpPr>
        <p:spPr>
          <a:xfrm flipV="1">
            <a:off x="1891618" y="3283168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70" idx="6"/>
          </p:cNvCxnSpPr>
          <p:nvPr/>
        </p:nvCxnSpPr>
        <p:spPr>
          <a:xfrm flipV="1">
            <a:off x="1891618" y="3105560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70" idx="6"/>
          </p:cNvCxnSpPr>
          <p:nvPr/>
        </p:nvCxnSpPr>
        <p:spPr>
          <a:xfrm flipV="1">
            <a:off x="1891618" y="2618813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69" idx="5"/>
          </p:cNvCxnSpPr>
          <p:nvPr/>
        </p:nvCxnSpPr>
        <p:spPr>
          <a:xfrm>
            <a:off x="1860190" y="3920106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69" idx="5"/>
          </p:cNvCxnSpPr>
          <p:nvPr/>
        </p:nvCxnSpPr>
        <p:spPr>
          <a:xfrm flipV="1">
            <a:off x="1860190" y="3856668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69" idx="5"/>
          </p:cNvCxnSpPr>
          <p:nvPr/>
        </p:nvCxnSpPr>
        <p:spPr>
          <a:xfrm flipV="1">
            <a:off x="1860190" y="3283168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69" idx="5"/>
          </p:cNvCxnSpPr>
          <p:nvPr/>
        </p:nvCxnSpPr>
        <p:spPr>
          <a:xfrm flipV="1">
            <a:off x="1860190" y="3105560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69" idx="5"/>
          </p:cNvCxnSpPr>
          <p:nvPr/>
        </p:nvCxnSpPr>
        <p:spPr>
          <a:xfrm flipV="1">
            <a:off x="1860190" y="2618813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68" idx="5"/>
          </p:cNvCxnSpPr>
          <p:nvPr/>
        </p:nvCxnSpPr>
        <p:spPr>
          <a:xfrm>
            <a:off x="1860190" y="3675962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68" idx="5"/>
          </p:cNvCxnSpPr>
          <p:nvPr/>
        </p:nvCxnSpPr>
        <p:spPr>
          <a:xfrm flipV="1">
            <a:off x="1860190" y="2618813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68" idx="5"/>
          </p:cNvCxnSpPr>
          <p:nvPr/>
        </p:nvCxnSpPr>
        <p:spPr>
          <a:xfrm flipV="1">
            <a:off x="1860190" y="2861409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189" idx="2"/>
          </p:cNvCxnSpPr>
          <p:nvPr/>
        </p:nvCxnSpPr>
        <p:spPr>
          <a:xfrm>
            <a:off x="1891618" y="3700834"/>
            <a:ext cx="669019" cy="441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V="1">
            <a:off x="1891618" y="2618813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66" idx="6"/>
          </p:cNvCxnSpPr>
          <p:nvPr/>
        </p:nvCxnSpPr>
        <p:spPr>
          <a:xfrm flipV="1">
            <a:off x="1891618" y="2861409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67" idx="5"/>
          </p:cNvCxnSpPr>
          <p:nvPr/>
        </p:nvCxnSpPr>
        <p:spPr>
          <a:xfrm flipV="1">
            <a:off x="1860190" y="3105560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67" idx="6"/>
          </p:cNvCxnSpPr>
          <p:nvPr/>
        </p:nvCxnSpPr>
        <p:spPr>
          <a:xfrm flipV="1">
            <a:off x="1891618" y="2861409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67" idx="6"/>
          </p:cNvCxnSpPr>
          <p:nvPr/>
        </p:nvCxnSpPr>
        <p:spPr>
          <a:xfrm flipV="1">
            <a:off x="1891618" y="2618813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64" idx="6"/>
          </p:cNvCxnSpPr>
          <p:nvPr/>
        </p:nvCxnSpPr>
        <p:spPr>
          <a:xfrm>
            <a:off x="1891618" y="2606377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65" idx="6"/>
          </p:cNvCxnSpPr>
          <p:nvPr/>
        </p:nvCxnSpPr>
        <p:spPr>
          <a:xfrm>
            <a:off x="1891618" y="2848973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65" idx="6"/>
            <a:endCxn id="189" idx="2"/>
          </p:cNvCxnSpPr>
          <p:nvPr/>
        </p:nvCxnSpPr>
        <p:spPr>
          <a:xfrm>
            <a:off x="1891618" y="2848973"/>
            <a:ext cx="669019" cy="1293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65" idx="6"/>
          </p:cNvCxnSpPr>
          <p:nvPr/>
        </p:nvCxnSpPr>
        <p:spPr>
          <a:xfrm>
            <a:off x="1891618" y="2848973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64" idx="6"/>
          </p:cNvCxnSpPr>
          <p:nvPr/>
        </p:nvCxnSpPr>
        <p:spPr>
          <a:xfrm>
            <a:off x="1891618" y="2606377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64" idx="6"/>
          </p:cNvCxnSpPr>
          <p:nvPr/>
        </p:nvCxnSpPr>
        <p:spPr>
          <a:xfrm>
            <a:off x="1891618" y="2606377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椭圆 179"/>
          <p:cNvSpPr/>
          <p:nvPr/>
        </p:nvSpPr>
        <p:spPr>
          <a:xfrm>
            <a:off x="2560637" y="251151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2560637" y="275410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2560637" y="299826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2560637" y="325174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2560637" y="350522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2560637" y="374936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2560637" y="427343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2560637" y="451447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文本框 187"/>
          <p:cNvSpPr txBox="1"/>
          <p:nvPr/>
        </p:nvSpPr>
        <p:spPr>
          <a:xfrm>
            <a:off x="823582" y="17451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Spec-</a:t>
            </a:r>
            <a:r>
              <a:rPr lang="en-US" altLang="zh-CN" dirty="0" err="1"/>
              <a:t>aug</a:t>
            </a:r>
            <a:endParaRPr lang="zh-CN" altLang="en-US" dirty="0"/>
          </a:p>
        </p:txBody>
      </p:sp>
      <p:sp>
        <p:nvSpPr>
          <p:cNvPr id="189" name="椭圆 188"/>
          <p:cNvSpPr/>
          <p:nvPr/>
        </p:nvSpPr>
        <p:spPr>
          <a:xfrm>
            <a:off x="2560637" y="403472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3296761" y="3273539"/>
            <a:ext cx="102623" cy="1026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3296761" y="3425939"/>
            <a:ext cx="102623" cy="1026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3296761" y="3612559"/>
            <a:ext cx="102623" cy="1026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3296761" y="3764959"/>
            <a:ext cx="102623" cy="1026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66" y="1423262"/>
            <a:ext cx="5400000" cy="108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93659" y="1778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</a:t>
            </a:r>
            <a:endParaRPr lang="zh-CN" altLang="en-US" dirty="0"/>
          </a:p>
        </p:txBody>
      </p:sp>
      <p:pic>
        <p:nvPicPr>
          <p:cNvPr id="1024" name="图片 102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66" y="2506503"/>
            <a:ext cx="5400000" cy="1080000"/>
          </a:xfrm>
          <a:prstGeom prst="rect">
            <a:avLst/>
          </a:prstGeom>
        </p:spPr>
      </p:pic>
      <p:sp>
        <p:nvSpPr>
          <p:cNvPr id="1025" name="文本框 1024"/>
          <p:cNvSpPr txBox="1"/>
          <p:nvPr/>
        </p:nvSpPr>
        <p:spPr>
          <a:xfrm>
            <a:off x="5108802" y="286183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 warping</a:t>
            </a:r>
            <a:endParaRPr lang="zh-CN" altLang="en-US" dirty="0"/>
          </a:p>
        </p:txBody>
      </p:sp>
      <p:pic>
        <p:nvPicPr>
          <p:cNvPr id="1027" name="图片 102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66" y="3621262"/>
            <a:ext cx="5400000" cy="1080000"/>
          </a:xfrm>
          <a:prstGeom prst="rect">
            <a:avLst/>
          </a:prstGeom>
        </p:spPr>
      </p:pic>
      <p:sp>
        <p:nvSpPr>
          <p:cNvPr id="1028" name="文本框 1027"/>
          <p:cNvSpPr txBox="1"/>
          <p:nvPr/>
        </p:nvSpPr>
        <p:spPr>
          <a:xfrm>
            <a:off x="4849115" y="397659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Frequency Mask</a:t>
            </a:r>
            <a:endParaRPr lang="zh-CN" altLang="en-US" dirty="0"/>
          </a:p>
        </p:txBody>
      </p:sp>
      <p:pic>
        <p:nvPicPr>
          <p:cNvPr id="1029" name="图片 1028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66" y="4750022"/>
            <a:ext cx="5400000" cy="1080000"/>
          </a:xfrm>
          <a:prstGeom prst="rect">
            <a:avLst/>
          </a:prstGeom>
        </p:spPr>
      </p:pic>
      <p:sp>
        <p:nvSpPr>
          <p:cNvPr id="200" name="文本框 199"/>
          <p:cNvSpPr txBox="1"/>
          <p:nvPr/>
        </p:nvSpPr>
        <p:spPr>
          <a:xfrm>
            <a:off x="5389327" y="510535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Time Mask</a:t>
            </a:r>
            <a:endParaRPr lang="zh-CN" altLang="en-US" dirty="0"/>
          </a:p>
        </p:txBody>
      </p:sp>
      <p:sp>
        <p:nvSpPr>
          <p:cNvPr id="202" name="文本框 201"/>
          <p:cNvSpPr txBox="1"/>
          <p:nvPr/>
        </p:nvSpPr>
        <p:spPr>
          <a:xfrm>
            <a:off x="2286000" y="5271796"/>
            <a:ext cx="1431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TDNN </a:t>
            </a:r>
            <a:r>
              <a:rPr lang="zh-CN" altLang="en-US" sz="1400" dirty="0"/>
              <a:t>网络架构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6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en-US" altLang="zh-CN" dirty="0"/>
              <a:t>TDNN-F chain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254869" y="152424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254869" y="176683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254869" y="201098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254869" y="226446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254869" y="251795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254869" y="276209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254869" y="304512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254869" y="328616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259535" y="352720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264193" y="152424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264193" y="176683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264193" y="201098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264193" y="22644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64193" y="251795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264193" y="276209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264193" y="30451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264193" y="32861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68859" y="352720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16388" y="153667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16388" y="177927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16388" y="202342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116388" y="227690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116388" y="253038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116388" y="277453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116388" y="305756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116388" y="329860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21054" y="353964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16" idx="6"/>
            <a:endCxn id="25" idx="2"/>
          </p:cNvCxnSpPr>
          <p:nvPr/>
        </p:nvCxnSpPr>
        <p:spPr>
          <a:xfrm>
            <a:off x="3478797" y="1631544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26" idx="2"/>
          </p:cNvCxnSpPr>
          <p:nvPr/>
        </p:nvCxnSpPr>
        <p:spPr>
          <a:xfrm>
            <a:off x="3478797" y="1643980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6" idx="6"/>
            <a:endCxn id="27" idx="1"/>
          </p:cNvCxnSpPr>
          <p:nvPr/>
        </p:nvCxnSpPr>
        <p:spPr>
          <a:xfrm>
            <a:off x="3478797" y="1631544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7" idx="6"/>
            <a:endCxn id="27" idx="2"/>
          </p:cNvCxnSpPr>
          <p:nvPr/>
        </p:nvCxnSpPr>
        <p:spPr>
          <a:xfrm>
            <a:off x="3478797" y="1874140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8" idx="6"/>
            <a:endCxn id="28" idx="1"/>
          </p:cNvCxnSpPr>
          <p:nvPr/>
        </p:nvCxnSpPr>
        <p:spPr>
          <a:xfrm>
            <a:off x="3478797" y="2118291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9" idx="5"/>
            <a:endCxn id="29" idx="2"/>
          </p:cNvCxnSpPr>
          <p:nvPr/>
        </p:nvCxnSpPr>
        <p:spPr>
          <a:xfrm>
            <a:off x="3447369" y="2447647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19" idx="5"/>
            <a:endCxn id="30" idx="2"/>
          </p:cNvCxnSpPr>
          <p:nvPr/>
        </p:nvCxnSpPr>
        <p:spPr>
          <a:xfrm>
            <a:off x="3447369" y="2447647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9" idx="5"/>
            <a:endCxn id="31" idx="3"/>
          </p:cNvCxnSpPr>
          <p:nvPr/>
        </p:nvCxnSpPr>
        <p:spPr>
          <a:xfrm>
            <a:off x="3447369" y="2447647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0" idx="5"/>
            <a:endCxn id="32" idx="2"/>
          </p:cNvCxnSpPr>
          <p:nvPr/>
        </p:nvCxnSpPr>
        <p:spPr>
          <a:xfrm>
            <a:off x="3447369" y="2701129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438037" y="2925718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2" idx="6"/>
            <a:endCxn id="33" idx="2"/>
          </p:cNvCxnSpPr>
          <p:nvPr/>
        </p:nvCxnSpPr>
        <p:spPr>
          <a:xfrm>
            <a:off x="3478797" y="3152428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33" idx="2"/>
          </p:cNvCxnSpPr>
          <p:nvPr/>
        </p:nvCxnSpPr>
        <p:spPr>
          <a:xfrm>
            <a:off x="3455103" y="3409353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33" idx="2"/>
          </p:cNvCxnSpPr>
          <p:nvPr/>
        </p:nvCxnSpPr>
        <p:spPr>
          <a:xfrm flipV="1">
            <a:off x="3464616" y="3646946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17" idx="6"/>
            <a:endCxn id="28" idx="1"/>
          </p:cNvCxnSpPr>
          <p:nvPr/>
        </p:nvCxnSpPr>
        <p:spPr>
          <a:xfrm>
            <a:off x="3478797" y="1874140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9" idx="5"/>
            <a:endCxn id="28" idx="1"/>
          </p:cNvCxnSpPr>
          <p:nvPr/>
        </p:nvCxnSpPr>
        <p:spPr>
          <a:xfrm flipV="1">
            <a:off x="3447369" y="2308335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0" idx="5"/>
            <a:endCxn id="30" idx="2"/>
          </p:cNvCxnSpPr>
          <p:nvPr/>
        </p:nvCxnSpPr>
        <p:spPr>
          <a:xfrm>
            <a:off x="3447369" y="2701129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5"/>
            <a:endCxn id="32" idx="2"/>
          </p:cNvCxnSpPr>
          <p:nvPr/>
        </p:nvCxnSpPr>
        <p:spPr>
          <a:xfrm flipV="1">
            <a:off x="3452035" y="3405905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4" idx="5"/>
            <a:endCxn id="31" idx="3"/>
          </p:cNvCxnSpPr>
          <p:nvPr/>
        </p:nvCxnSpPr>
        <p:spPr>
          <a:xfrm flipV="1">
            <a:off x="3452035" y="3240738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4" idx="5"/>
            <a:endCxn id="30" idx="2"/>
          </p:cNvCxnSpPr>
          <p:nvPr/>
        </p:nvCxnSpPr>
        <p:spPr>
          <a:xfrm flipV="1">
            <a:off x="3452035" y="2881835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4" idx="5"/>
            <a:endCxn id="29" idx="2"/>
          </p:cNvCxnSpPr>
          <p:nvPr/>
        </p:nvCxnSpPr>
        <p:spPr>
          <a:xfrm flipV="1">
            <a:off x="3452035" y="2637691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endCxn id="28" idx="1"/>
          </p:cNvCxnSpPr>
          <p:nvPr/>
        </p:nvCxnSpPr>
        <p:spPr>
          <a:xfrm flipV="1">
            <a:off x="3478797" y="2308335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24" idx="5"/>
            <a:endCxn id="27" idx="2"/>
          </p:cNvCxnSpPr>
          <p:nvPr/>
        </p:nvCxnSpPr>
        <p:spPr>
          <a:xfrm flipV="1">
            <a:off x="3452035" y="2130727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4" idx="6"/>
            <a:endCxn id="26" idx="2"/>
          </p:cNvCxnSpPr>
          <p:nvPr/>
        </p:nvCxnSpPr>
        <p:spPr>
          <a:xfrm flipV="1">
            <a:off x="3483463" y="1886576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4" idx="5"/>
            <a:endCxn id="25" idx="2"/>
          </p:cNvCxnSpPr>
          <p:nvPr/>
        </p:nvCxnSpPr>
        <p:spPr>
          <a:xfrm flipV="1">
            <a:off x="3452035" y="1643980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3" idx="6"/>
            <a:endCxn id="32" idx="2"/>
          </p:cNvCxnSpPr>
          <p:nvPr/>
        </p:nvCxnSpPr>
        <p:spPr>
          <a:xfrm>
            <a:off x="3478797" y="3393469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endCxn id="30" idx="2"/>
          </p:cNvCxnSpPr>
          <p:nvPr/>
        </p:nvCxnSpPr>
        <p:spPr>
          <a:xfrm flipV="1">
            <a:off x="3478797" y="2881835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3" idx="6"/>
            <a:endCxn id="29" idx="2"/>
          </p:cNvCxnSpPr>
          <p:nvPr/>
        </p:nvCxnSpPr>
        <p:spPr>
          <a:xfrm flipV="1">
            <a:off x="3478797" y="2637691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3" idx="6"/>
            <a:endCxn id="28" idx="1"/>
          </p:cNvCxnSpPr>
          <p:nvPr/>
        </p:nvCxnSpPr>
        <p:spPr>
          <a:xfrm flipV="1">
            <a:off x="3478797" y="2308335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23" idx="6"/>
            <a:endCxn id="27" idx="2"/>
          </p:cNvCxnSpPr>
          <p:nvPr/>
        </p:nvCxnSpPr>
        <p:spPr>
          <a:xfrm flipV="1">
            <a:off x="3478797" y="2130727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3" idx="6"/>
            <a:endCxn id="26" idx="2"/>
          </p:cNvCxnSpPr>
          <p:nvPr/>
        </p:nvCxnSpPr>
        <p:spPr>
          <a:xfrm flipV="1">
            <a:off x="3478797" y="1886576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3" idx="6"/>
            <a:endCxn id="25" idx="2"/>
          </p:cNvCxnSpPr>
          <p:nvPr/>
        </p:nvCxnSpPr>
        <p:spPr>
          <a:xfrm flipV="1">
            <a:off x="3478797" y="1643980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2" idx="6"/>
            <a:endCxn id="32" idx="2"/>
          </p:cNvCxnSpPr>
          <p:nvPr/>
        </p:nvCxnSpPr>
        <p:spPr>
          <a:xfrm>
            <a:off x="3478797" y="3152428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22" idx="6"/>
            <a:endCxn id="30" idx="2"/>
          </p:cNvCxnSpPr>
          <p:nvPr/>
        </p:nvCxnSpPr>
        <p:spPr>
          <a:xfrm flipV="1">
            <a:off x="3478797" y="2881835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22" idx="6"/>
            <a:endCxn id="29" idx="2"/>
          </p:cNvCxnSpPr>
          <p:nvPr/>
        </p:nvCxnSpPr>
        <p:spPr>
          <a:xfrm flipV="1">
            <a:off x="3478797" y="2637691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22" idx="6"/>
            <a:endCxn id="28" idx="1"/>
          </p:cNvCxnSpPr>
          <p:nvPr/>
        </p:nvCxnSpPr>
        <p:spPr>
          <a:xfrm flipV="1">
            <a:off x="3478797" y="2308335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22" idx="6"/>
            <a:endCxn id="27" idx="2"/>
          </p:cNvCxnSpPr>
          <p:nvPr/>
        </p:nvCxnSpPr>
        <p:spPr>
          <a:xfrm flipV="1">
            <a:off x="3478797" y="2130727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2" idx="6"/>
            <a:endCxn id="25" idx="2"/>
          </p:cNvCxnSpPr>
          <p:nvPr/>
        </p:nvCxnSpPr>
        <p:spPr>
          <a:xfrm flipV="1">
            <a:off x="3478797" y="1643980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21" idx="5"/>
            <a:endCxn id="32" idx="2"/>
          </p:cNvCxnSpPr>
          <p:nvPr/>
        </p:nvCxnSpPr>
        <p:spPr>
          <a:xfrm>
            <a:off x="3447369" y="2945273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21" idx="5"/>
            <a:endCxn id="30" idx="2"/>
          </p:cNvCxnSpPr>
          <p:nvPr/>
        </p:nvCxnSpPr>
        <p:spPr>
          <a:xfrm flipV="1">
            <a:off x="3447369" y="2881835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21" idx="5"/>
            <a:endCxn id="28" idx="1"/>
          </p:cNvCxnSpPr>
          <p:nvPr/>
        </p:nvCxnSpPr>
        <p:spPr>
          <a:xfrm flipV="1">
            <a:off x="3447369" y="2308335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21" idx="5"/>
            <a:endCxn id="27" idx="2"/>
          </p:cNvCxnSpPr>
          <p:nvPr/>
        </p:nvCxnSpPr>
        <p:spPr>
          <a:xfrm flipV="1">
            <a:off x="3447369" y="2130727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21" idx="5"/>
            <a:endCxn id="25" idx="2"/>
          </p:cNvCxnSpPr>
          <p:nvPr/>
        </p:nvCxnSpPr>
        <p:spPr>
          <a:xfrm flipV="1">
            <a:off x="3447369" y="1643980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20" idx="5"/>
            <a:endCxn id="33" idx="2"/>
          </p:cNvCxnSpPr>
          <p:nvPr/>
        </p:nvCxnSpPr>
        <p:spPr>
          <a:xfrm>
            <a:off x="3447369" y="2701129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20" idx="5"/>
            <a:endCxn id="25" idx="2"/>
          </p:cNvCxnSpPr>
          <p:nvPr/>
        </p:nvCxnSpPr>
        <p:spPr>
          <a:xfrm flipV="1">
            <a:off x="3447369" y="1643980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20" idx="5"/>
            <a:endCxn id="26" idx="2"/>
          </p:cNvCxnSpPr>
          <p:nvPr/>
        </p:nvCxnSpPr>
        <p:spPr>
          <a:xfrm flipV="1">
            <a:off x="3447369" y="1886576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endCxn id="31" idx="3"/>
          </p:cNvCxnSpPr>
          <p:nvPr/>
        </p:nvCxnSpPr>
        <p:spPr>
          <a:xfrm>
            <a:off x="3478797" y="2726001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25" idx="2"/>
          </p:cNvCxnSpPr>
          <p:nvPr/>
        </p:nvCxnSpPr>
        <p:spPr>
          <a:xfrm flipV="1">
            <a:off x="3478797" y="1643980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8" idx="6"/>
            <a:endCxn id="26" idx="2"/>
          </p:cNvCxnSpPr>
          <p:nvPr/>
        </p:nvCxnSpPr>
        <p:spPr>
          <a:xfrm flipV="1">
            <a:off x="3478797" y="1886576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9" idx="5"/>
            <a:endCxn id="27" idx="2"/>
          </p:cNvCxnSpPr>
          <p:nvPr/>
        </p:nvCxnSpPr>
        <p:spPr>
          <a:xfrm flipV="1">
            <a:off x="3447369" y="2130727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9" idx="6"/>
            <a:endCxn id="26" idx="2"/>
          </p:cNvCxnSpPr>
          <p:nvPr/>
        </p:nvCxnSpPr>
        <p:spPr>
          <a:xfrm flipV="1">
            <a:off x="3478797" y="1886576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9" idx="6"/>
            <a:endCxn id="25" idx="2"/>
          </p:cNvCxnSpPr>
          <p:nvPr/>
        </p:nvCxnSpPr>
        <p:spPr>
          <a:xfrm flipV="1">
            <a:off x="3478797" y="1643980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6" idx="6"/>
            <a:endCxn id="33" idx="2"/>
          </p:cNvCxnSpPr>
          <p:nvPr/>
        </p:nvCxnSpPr>
        <p:spPr>
          <a:xfrm>
            <a:off x="3478797" y="1631544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7" idx="6"/>
            <a:endCxn id="32" idx="2"/>
          </p:cNvCxnSpPr>
          <p:nvPr/>
        </p:nvCxnSpPr>
        <p:spPr>
          <a:xfrm>
            <a:off x="3478797" y="1874140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7" idx="6"/>
            <a:endCxn id="31" idx="3"/>
          </p:cNvCxnSpPr>
          <p:nvPr/>
        </p:nvCxnSpPr>
        <p:spPr>
          <a:xfrm>
            <a:off x="3478797" y="1874140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7" idx="6"/>
            <a:endCxn id="29" idx="2"/>
          </p:cNvCxnSpPr>
          <p:nvPr/>
        </p:nvCxnSpPr>
        <p:spPr>
          <a:xfrm>
            <a:off x="3478797" y="1874140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16" idx="6"/>
            <a:endCxn id="28" idx="1"/>
          </p:cNvCxnSpPr>
          <p:nvPr/>
        </p:nvCxnSpPr>
        <p:spPr>
          <a:xfrm>
            <a:off x="3478797" y="1631544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6" idx="6"/>
            <a:endCxn id="30" idx="2"/>
          </p:cNvCxnSpPr>
          <p:nvPr/>
        </p:nvCxnSpPr>
        <p:spPr>
          <a:xfrm>
            <a:off x="3478797" y="1631544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2164678" y="11515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tdnnf1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3069648" y="11515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tdnnf6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3921190" y="115151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lstm1</a:t>
            </a:r>
            <a:endParaRPr lang="zh-CN" altLang="en-US" dirty="0"/>
          </a:p>
        </p:txBody>
      </p:sp>
      <p:sp>
        <p:nvSpPr>
          <p:cNvPr id="94" name="椭圆 93"/>
          <p:cNvSpPr/>
          <p:nvPr/>
        </p:nvSpPr>
        <p:spPr>
          <a:xfrm>
            <a:off x="4111231" y="1539797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111231" y="178239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111231" y="2026544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4111231" y="2280026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4111231" y="2533508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111231" y="277765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4111231" y="306068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111231" y="330172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4115897" y="354276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4963426" y="155223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4963426" y="179482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4963426" y="203898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963426" y="229246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4963426" y="254594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4963426" y="279008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4963426" y="307311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4963426" y="331415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4968092" y="355519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>
            <a:stCxn id="94" idx="6"/>
            <a:endCxn id="103" idx="2"/>
          </p:cNvCxnSpPr>
          <p:nvPr/>
        </p:nvCxnSpPr>
        <p:spPr>
          <a:xfrm>
            <a:off x="4325835" y="1647099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endCxn id="104" idx="2"/>
          </p:cNvCxnSpPr>
          <p:nvPr/>
        </p:nvCxnSpPr>
        <p:spPr>
          <a:xfrm>
            <a:off x="4325835" y="1659535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4" idx="6"/>
            <a:endCxn id="105" idx="1"/>
          </p:cNvCxnSpPr>
          <p:nvPr/>
        </p:nvCxnSpPr>
        <p:spPr>
          <a:xfrm>
            <a:off x="4325835" y="1647099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5" idx="6"/>
            <a:endCxn id="105" idx="2"/>
          </p:cNvCxnSpPr>
          <p:nvPr/>
        </p:nvCxnSpPr>
        <p:spPr>
          <a:xfrm>
            <a:off x="4325835" y="1889695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96" idx="6"/>
            <a:endCxn id="106" idx="1"/>
          </p:cNvCxnSpPr>
          <p:nvPr/>
        </p:nvCxnSpPr>
        <p:spPr>
          <a:xfrm>
            <a:off x="4325835" y="2133846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97" idx="5"/>
            <a:endCxn id="107" idx="2"/>
          </p:cNvCxnSpPr>
          <p:nvPr/>
        </p:nvCxnSpPr>
        <p:spPr>
          <a:xfrm>
            <a:off x="4294407" y="2463202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97" idx="5"/>
            <a:endCxn id="108" idx="2"/>
          </p:cNvCxnSpPr>
          <p:nvPr/>
        </p:nvCxnSpPr>
        <p:spPr>
          <a:xfrm>
            <a:off x="4294407" y="2463202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97" idx="5"/>
            <a:endCxn id="109" idx="3"/>
          </p:cNvCxnSpPr>
          <p:nvPr/>
        </p:nvCxnSpPr>
        <p:spPr>
          <a:xfrm>
            <a:off x="4294407" y="2463202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98" idx="5"/>
            <a:endCxn id="110" idx="2"/>
          </p:cNvCxnSpPr>
          <p:nvPr/>
        </p:nvCxnSpPr>
        <p:spPr>
          <a:xfrm>
            <a:off x="4294407" y="2716684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285075" y="2941273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00" idx="6"/>
            <a:endCxn id="111" idx="2"/>
          </p:cNvCxnSpPr>
          <p:nvPr/>
        </p:nvCxnSpPr>
        <p:spPr>
          <a:xfrm>
            <a:off x="4325835" y="3167983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endCxn id="111" idx="2"/>
          </p:cNvCxnSpPr>
          <p:nvPr/>
        </p:nvCxnSpPr>
        <p:spPr>
          <a:xfrm>
            <a:off x="4302141" y="3424908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endCxn id="111" idx="2"/>
          </p:cNvCxnSpPr>
          <p:nvPr/>
        </p:nvCxnSpPr>
        <p:spPr>
          <a:xfrm flipV="1">
            <a:off x="4311654" y="3662501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95" idx="6"/>
            <a:endCxn id="106" idx="1"/>
          </p:cNvCxnSpPr>
          <p:nvPr/>
        </p:nvCxnSpPr>
        <p:spPr>
          <a:xfrm>
            <a:off x="4325835" y="1889695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7" idx="5"/>
            <a:endCxn id="106" idx="1"/>
          </p:cNvCxnSpPr>
          <p:nvPr/>
        </p:nvCxnSpPr>
        <p:spPr>
          <a:xfrm flipV="1">
            <a:off x="4294407" y="2323890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8" idx="5"/>
            <a:endCxn id="108" idx="2"/>
          </p:cNvCxnSpPr>
          <p:nvPr/>
        </p:nvCxnSpPr>
        <p:spPr>
          <a:xfrm>
            <a:off x="4294407" y="2716684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02" idx="5"/>
            <a:endCxn id="110" idx="2"/>
          </p:cNvCxnSpPr>
          <p:nvPr/>
        </p:nvCxnSpPr>
        <p:spPr>
          <a:xfrm flipV="1">
            <a:off x="4299073" y="3421460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2" idx="5"/>
            <a:endCxn id="109" idx="3"/>
          </p:cNvCxnSpPr>
          <p:nvPr/>
        </p:nvCxnSpPr>
        <p:spPr>
          <a:xfrm flipV="1">
            <a:off x="4299073" y="3256293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02" idx="5"/>
            <a:endCxn id="108" idx="2"/>
          </p:cNvCxnSpPr>
          <p:nvPr/>
        </p:nvCxnSpPr>
        <p:spPr>
          <a:xfrm flipV="1">
            <a:off x="4299073" y="2897390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02" idx="5"/>
            <a:endCxn id="107" idx="2"/>
          </p:cNvCxnSpPr>
          <p:nvPr/>
        </p:nvCxnSpPr>
        <p:spPr>
          <a:xfrm flipV="1">
            <a:off x="4299073" y="2653246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06" idx="1"/>
          </p:cNvCxnSpPr>
          <p:nvPr/>
        </p:nvCxnSpPr>
        <p:spPr>
          <a:xfrm flipV="1">
            <a:off x="4325835" y="2323890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102" idx="5"/>
            <a:endCxn id="105" idx="2"/>
          </p:cNvCxnSpPr>
          <p:nvPr/>
        </p:nvCxnSpPr>
        <p:spPr>
          <a:xfrm flipV="1">
            <a:off x="4299073" y="2146282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stCxn id="102" idx="6"/>
            <a:endCxn id="104" idx="2"/>
          </p:cNvCxnSpPr>
          <p:nvPr/>
        </p:nvCxnSpPr>
        <p:spPr>
          <a:xfrm flipV="1">
            <a:off x="4330501" y="1902131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stCxn id="102" idx="5"/>
            <a:endCxn id="103" idx="2"/>
          </p:cNvCxnSpPr>
          <p:nvPr/>
        </p:nvCxnSpPr>
        <p:spPr>
          <a:xfrm flipV="1">
            <a:off x="4299073" y="1659535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101" idx="6"/>
            <a:endCxn id="110" idx="2"/>
          </p:cNvCxnSpPr>
          <p:nvPr/>
        </p:nvCxnSpPr>
        <p:spPr>
          <a:xfrm>
            <a:off x="4325835" y="3409024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endCxn id="108" idx="2"/>
          </p:cNvCxnSpPr>
          <p:nvPr/>
        </p:nvCxnSpPr>
        <p:spPr>
          <a:xfrm flipV="1">
            <a:off x="4325835" y="2897390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>
            <a:stCxn id="101" idx="6"/>
            <a:endCxn id="107" idx="2"/>
          </p:cNvCxnSpPr>
          <p:nvPr/>
        </p:nvCxnSpPr>
        <p:spPr>
          <a:xfrm flipV="1">
            <a:off x="4325835" y="2653246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101" idx="6"/>
            <a:endCxn id="106" idx="1"/>
          </p:cNvCxnSpPr>
          <p:nvPr/>
        </p:nvCxnSpPr>
        <p:spPr>
          <a:xfrm flipV="1">
            <a:off x="4325835" y="2323890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01" idx="6"/>
            <a:endCxn id="105" idx="2"/>
          </p:cNvCxnSpPr>
          <p:nvPr/>
        </p:nvCxnSpPr>
        <p:spPr>
          <a:xfrm flipV="1">
            <a:off x="4325835" y="2146282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01" idx="6"/>
            <a:endCxn id="104" idx="2"/>
          </p:cNvCxnSpPr>
          <p:nvPr/>
        </p:nvCxnSpPr>
        <p:spPr>
          <a:xfrm flipV="1">
            <a:off x="4325835" y="1902131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01" idx="6"/>
            <a:endCxn id="103" idx="2"/>
          </p:cNvCxnSpPr>
          <p:nvPr/>
        </p:nvCxnSpPr>
        <p:spPr>
          <a:xfrm flipV="1">
            <a:off x="4325835" y="1659535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00" idx="6"/>
            <a:endCxn id="110" idx="2"/>
          </p:cNvCxnSpPr>
          <p:nvPr/>
        </p:nvCxnSpPr>
        <p:spPr>
          <a:xfrm>
            <a:off x="4325835" y="3167983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00" idx="6"/>
            <a:endCxn id="108" idx="2"/>
          </p:cNvCxnSpPr>
          <p:nvPr/>
        </p:nvCxnSpPr>
        <p:spPr>
          <a:xfrm flipV="1">
            <a:off x="4325835" y="2897390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00" idx="6"/>
            <a:endCxn id="107" idx="2"/>
          </p:cNvCxnSpPr>
          <p:nvPr/>
        </p:nvCxnSpPr>
        <p:spPr>
          <a:xfrm flipV="1">
            <a:off x="4325835" y="2653246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00" idx="6"/>
            <a:endCxn id="106" idx="1"/>
          </p:cNvCxnSpPr>
          <p:nvPr/>
        </p:nvCxnSpPr>
        <p:spPr>
          <a:xfrm flipV="1">
            <a:off x="4325835" y="2323890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00" idx="6"/>
            <a:endCxn id="105" idx="2"/>
          </p:cNvCxnSpPr>
          <p:nvPr/>
        </p:nvCxnSpPr>
        <p:spPr>
          <a:xfrm flipV="1">
            <a:off x="4325835" y="2146282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00" idx="6"/>
            <a:endCxn id="103" idx="2"/>
          </p:cNvCxnSpPr>
          <p:nvPr/>
        </p:nvCxnSpPr>
        <p:spPr>
          <a:xfrm flipV="1">
            <a:off x="4325835" y="1659535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99" idx="5"/>
            <a:endCxn id="110" idx="2"/>
          </p:cNvCxnSpPr>
          <p:nvPr/>
        </p:nvCxnSpPr>
        <p:spPr>
          <a:xfrm>
            <a:off x="4294407" y="2960828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连接符 149"/>
          <p:cNvCxnSpPr>
            <a:stCxn id="99" idx="5"/>
            <a:endCxn id="108" idx="2"/>
          </p:cNvCxnSpPr>
          <p:nvPr/>
        </p:nvCxnSpPr>
        <p:spPr>
          <a:xfrm flipV="1">
            <a:off x="4294407" y="2897390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99" idx="5"/>
            <a:endCxn id="106" idx="1"/>
          </p:cNvCxnSpPr>
          <p:nvPr/>
        </p:nvCxnSpPr>
        <p:spPr>
          <a:xfrm flipV="1">
            <a:off x="4294407" y="2323890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99" idx="5"/>
            <a:endCxn id="105" idx="2"/>
          </p:cNvCxnSpPr>
          <p:nvPr/>
        </p:nvCxnSpPr>
        <p:spPr>
          <a:xfrm flipV="1">
            <a:off x="4294407" y="2146282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接连接符 152"/>
          <p:cNvCxnSpPr>
            <a:stCxn id="99" idx="5"/>
            <a:endCxn id="103" idx="2"/>
          </p:cNvCxnSpPr>
          <p:nvPr/>
        </p:nvCxnSpPr>
        <p:spPr>
          <a:xfrm flipV="1">
            <a:off x="4294407" y="1659535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stCxn id="98" idx="5"/>
            <a:endCxn id="111" idx="2"/>
          </p:cNvCxnSpPr>
          <p:nvPr/>
        </p:nvCxnSpPr>
        <p:spPr>
          <a:xfrm>
            <a:off x="4294407" y="2716684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98" idx="5"/>
            <a:endCxn id="103" idx="2"/>
          </p:cNvCxnSpPr>
          <p:nvPr/>
        </p:nvCxnSpPr>
        <p:spPr>
          <a:xfrm flipV="1">
            <a:off x="4294407" y="1659535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98" idx="5"/>
            <a:endCxn id="104" idx="2"/>
          </p:cNvCxnSpPr>
          <p:nvPr/>
        </p:nvCxnSpPr>
        <p:spPr>
          <a:xfrm flipV="1">
            <a:off x="4294407" y="1902131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endCxn id="109" idx="3"/>
          </p:cNvCxnSpPr>
          <p:nvPr/>
        </p:nvCxnSpPr>
        <p:spPr>
          <a:xfrm>
            <a:off x="4325835" y="2741556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endCxn id="103" idx="2"/>
          </p:cNvCxnSpPr>
          <p:nvPr/>
        </p:nvCxnSpPr>
        <p:spPr>
          <a:xfrm flipV="1">
            <a:off x="4325835" y="1659535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6" idx="6"/>
            <a:endCxn id="104" idx="2"/>
          </p:cNvCxnSpPr>
          <p:nvPr/>
        </p:nvCxnSpPr>
        <p:spPr>
          <a:xfrm flipV="1">
            <a:off x="4325835" y="1902131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97" idx="5"/>
            <a:endCxn id="105" idx="2"/>
          </p:cNvCxnSpPr>
          <p:nvPr/>
        </p:nvCxnSpPr>
        <p:spPr>
          <a:xfrm flipV="1">
            <a:off x="4294407" y="2146282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97" idx="6"/>
            <a:endCxn id="104" idx="2"/>
          </p:cNvCxnSpPr>
          <p:nvPr/>
        </p:nvCxnSpPr>
        <p:spPr>
          <a:xfrm flipV="1">
            <a:off x="4325835" y="1902131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97" idx="6"/>
            <a:endCxn id="103" idx="2"/>
          </p:cNvCxnSpPr>
          <p:nvPr/>
        </p:nvCxnSpPr>
        <p:spPr>
          <a:xfrm flipV="1">
            <a:off x="4325835" y="1659535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94" idx="6"/>
            <a:endCxn id="111" idx="2"/>
          </p:cNvCxnSpPr>
          <p:nvPr/>
        </p:nvCxnSpPr>
        <p:spPr>
          <a:xfrm>
            <a:off x="4325835" y="1647099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95" idx="6"/>
            <a:endCxn id="110" idx="2"/>
          </p:cNvCxnSpPr>
          <p:nvPr/>
        </p:nvCxnSpPr>
        <p:spPr>
          <a:xfrm>
            <a:off x="4325835" y="1889695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95" idx="6"/>
            <a:endCxn id="109" idx="3"/>
          </p:cNvCxnSpPr>
          <p:nvPr/>
        </p:nvCxnSpPr>
        <p:spPr>
          <a:xfrm>
            <a:off x="4325835" y="1889695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95" idx="6"/>
            <a:endCxn id="107" idx="2"/>
          </p:cNvCxnSpPr>
          <p:nvPr/>
        </p:nvCxnSpPr>
        <p:spPr>
          <a:xfrm>
            <a:off x="4325835" y="1889695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94" idx="6"/>
            <a:endCxn id="106" idx="1"/>
          </p:cNvCxnSpPr>
          <p:nvPr/>
        </p:nvCxnSpPr>
        <p:spPr>
          <a:xfrm>
            <a:off x="4325835" y="1647099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94" idx="6"/>
            <a:endCxn id="108" idx="2"/>
          </p:cNvCxnSpPr>
          <p:nvPr/>
        </p:nvCxnSpPr>
        <p:spPr>
          <a:xfrm>
            <a:off x="4325835" y="1647099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椭圆 168"/>
          <p:cNvSpPr/>
          <p:nvPr/>
        </p:nvSpPr>
        <p:spPr>
          <a:xfrm>
            <a:off x="4972750" y="155223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4972750" y="179483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4972750" y="203898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4972750" y="229246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4972750" y="254594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4972750" y="279009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4972750" y="307311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4972750" y="331416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4977416" y="355520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5824945" y="15646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5824945" y="18072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5824945" y="205141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5824945" y="230490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5824945" y="255838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5824945" y="28025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5824945" y="308555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5824945" y="332659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5829611" y="356763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7" name="直接连接符 186"/>
          <p:cNvCxnSpPr>
            <a:stCxn id="169" idx="6"/>
            <a:endCxn id="178" idx="2"/>
          </p:cNvCxnSpPr>
          <p:nvPr/>
        </p:nvCxnSpPr>
        <p:spPr>
          <a:xfrm>
            <a:off x="5187354" y="1659537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/>
          <p:cNvCxnSpPr>
            <a:endCxn id="179" idx="2"/>
          </p:cNvCxnSpPr>
          <p:nvPr/>
        </p:nvCxnSpPr>
        <p:spPr>
          <a:xfrm>
            <a:off x="5187354" y="1671973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69" idx="6"/>
            <a:endCxn id="180" idx="1"/>
          </p:cNvCxnSpPr>
          <p:nvPr/>
        </p:nvCxnSpPr>
        <p:spPr>
          <a:xfrm>
            <a:off x="5187354" y="1659537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>
            <a:stCxn id="170" idx="6"/>
            <a:endCxn id="180" idx="2"/>
          </p:cNvCxnSpPr>
          <p:nvPr/>
        </p:nvCxnSpPr>
        <p:spPr>
          <a:xfrm>
            <a:off x="5187354" y="1902133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stCxn id="171" idx="6"/>
            <a:endCxn id="181" idx="1"/>
          </p:cNvCxnSpPr>
          <p:nvPr/>
        </p:nvCxnSpPr>
        <p:spPr>
          <a:xfrm>
            <a:off x="5187354" y="2146284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72" idx="5"/>
            <a:endCxn id="182" idx="2"/>
          </p:cNvCxnSpPr>
          <p:nvPr/>
        </p:nvCxnSpPr>
        <p:spPr>
          <a:xfrm>
            <a:off x="5155926" y="2475640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172" idx="5"/>
            <a:endCxn id="183" idx="2"/>
          </p:cNvCxnSpPr>
          <p:nvPr/>
        </p:nvCxnSpPr>
        <p:spPr>
          <a:xfrm>
            <a:off x="5155926" y="2475640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172" idx="5"/>
            <a:endCxn id="184" idx="3"/>
          </p:cNvCxnSpPr>
          <p:nvPr/>
        </p:nvCxnSpPr>
        <p:spPr>
          <a:xfrm>
            <a:off x="5155926" y="2475640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73" idx="5"/>
            <a:endCxn id="185" idx="2"/>
          </p:cNvCxnSpPr>
          <p:nvPr/>
        </p:nvCxnSpPr>
        <p:spPr>
          <a:xfrm>
            <a:off x="5155926" y="2729122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5146594" y="2953711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175" idx="6"/>
            <a:endCxn id="186" idx="2"/>
          </p:cNvCxnSpPr>
          <p:nvPr/>
        </p:nvCxnSpPr>
        <p:spPr>
          <a:xfrm>
            <a:off x="5187354" y="3180421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endCxn id="186" idx="2"/>
          </p:cNvCxnSpPr>
          <p:nvPr/>
        </p:nvCxnSpPr>
        <p:spPr>
          <a:xfrm>
            <a:off x="5163660" y="3437346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endCxn id="186" idx="2"/>
          </p:cNvCxnSpPr>
          <p:nvPr/>
        </p:nvCxnSpPr>
        <p:spPr>
          <a:xfrm flipV="1">
            <a:off x="5173173" y="3674939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170" idx="6"/>
            <a:endCxn id="181" idx="1"/>
          </p:cNvCxnSpPr>
          <p:nvPr/>
        </p:nvCxnSpPr>
        <p:spPr>
          <a:xfrm>
            <a:off x="5187354" y="1902133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接连接符 200"/>
          <p:cNvCxnSpPr>
            <a:stCxn id="172" idx="5"/>
            <a:endCxn id="181" idx="1"/>
          </p:cNvCxnSpPr>
          <p:nvPr/>
        </p:nvCxnSpPr>
        <p:spPr>
          <a:xfrm flipV="1">
            <a:off x="5155926" y="2336328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>
            <a:stCxn id="173" idx="5"/>
            <a:endCxn id="183" idx="2"/>
          </p:cNvCxnSpPr>
          <p:nvPr/>
        </p:nvCxnSpPr>
        <p:spPr>
          <a:xfrm>
            <a:off x="5155926" y="2729122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连接符 202"/>
          <p:cNvCxnSpPr>
            <a:stCxn id="177" idx="5"/>
            <a:endCxn id="185" idx="2"/>
          </p:cNvCxnSpPr>
          <p:nvPr/>
        </p:nvCxnSpPr>
        <p:spPr>
          <a:xfrm flipV="1">
            <a:off x="5160592" y="3433898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>
            <a:stCxn id="177" idx="5"/>
            <a:endCxn id="184" idx="3"/>
          </p:cNvCxnSpPr>
          <p:nvPr/>
        </p:nvCxnSpPr>
        <p:spPr>
          <a:xfrm flipV="1">
            <a:off x="5160592" y="3268731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>
            <a:stCxn id="177" idx="5"/>
            <a:endCxn id="183" idx="2"/>
          </p:cNvCxnSpPr>
          <p:nvPr/>
        </p:nvCxnSpPr>
        <p:spPr>
          <a:xfrm flipV="1">
            <a:off x="5160592" y="2909828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>
            <a:stCxn id="177" idx="5"/>
            <a:endCxn id="182" idx="2"/>
          </p:cNvCxnSpPr>
          <p:nvPr/>
        </p:nvCxnSpPr>
        <p:spPr>
          <a:xfrm flipV="1">
            <a:off x="5160592" y="2665684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>
            <a:endCxn id="181" idx="1"/>
          </p:cNvCxnSpPr>
          <p:nvPr/>
        </p:nvCxnSpPr>
        <p:spPr>
          <a:xfrm flipV="1">
            <a:off x="5187354" y="2336328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stCxn id="177" idx="5"/>
            <a:endCxn id="180" idx="2"/>
          </p:cNvCxnSpPr>
          <p:nvPr/>
        </p:nvCxnSpPr>
        <p:spPr>
          <a:xfrm flipV="1">
            <a:off x="5160592" y="2158720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/>
          <p:cNvCxnSpPr>
            <a:stCxn id="177" idx="6"/>
            <a:endCxn id="179" idx="2"/>
          </p:cNvCxnSpPr>
          <p:nvPr/>
        </p:nvCxnSpPr>
        <p:spPr>
          <a:xfrm flipV="1">
            <a:off x="5192020" y="1914569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77" idx="5"/>
            <a:endCxn id="178" idx="2"/>
          </p:cNvCxnSpPr>
          <p:nvPr/>
        </p:nvCxnSpPr>
        <p:spPr>
          <a:xfrm flipV="1">
            <a:off x="5160592" y="1671973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176" idx="6"/>
            <a:endCxn id="185" idx="2"/>
          </p:cNvCxnSpPr>
          <p:nvPr/>
        </p:nvCxnSpPr>
        <p:spPr>
          <a:xfrm>
            <a:off x="5187354" y="3421462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>
            <a:endCxn id="183" idx="2"/>
          </p:cNvCxnSpPr>
          <p:nvPr/>
        </p:nvCxnSpPr>
        <p:spPr>
          <a:xfrm flipV="1">
            <a:off x="5187354" y="2909828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176" idx="6"/>
            <a:endCxn id="182" idx="2"/>
          </p:cNvCxnSpPr>
          <p:nvPr/>
        </p:nvCxnSpPr>
        <p:spPr>
          <a:xfrm flipV="1">
            <a:off x="5187354" y="2665684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176" idx="6"/>
            <a:endCxn id="181" idx="1"/>
          </p:cNvCxnSpPr>
          <p:nvPr/>
        </p:nvCxnSpPr>
        <p:spPr>
          <a:xfrm flipV="1">
            <a:off x="5187354" y="2336328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76" idx="6"/>
            <a:endCxn id="180" idx="2"/>
          </p:cNvCxnSpPr>
          <p:nvPr/>
        </p:nvCxnSpPr>
        <p:spPr>
          <a:xfrm flipV="1">
            <a:off x="5187354" y="2158720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176" idx="6"/>
            <a:endCxn id="179" idx="2"/>
          </p:cNvCxnSpPr>
          <p:nvPr/>
        </p:nvCxnSpPr>
        <p:spPr>
          <a:xfrm flipV="1">
            <a:off x="5187354" y="1914569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176" idx="6"/>
            <a:endCxn id="178" idx="2"/>
          </p:cNvCxnSpPr>
          <p:nvPr/>
        </p:nvCxnSpPr>
        <p:spPr>
          <a:xfrm flipV="1">
            <a:off x="5187354" y="1671973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75" idx="6"/>
            <a:endCxn id="185" idx="2"/>
          </p:cNvCxnSpPr>
          <p:nvPr/>
        </p:nvCxnSpPr>
        <p:spPr>
          <a:xfrm>
            <a:off x="5187354" y="3180421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接连接符 218"/>
          <p:cNvCxnSpPr>
            <a:stCxn id="175" idx="6"/>
            <a:endCxn id="183" idx="2"/>
          </p:cNvCxnSpPr>
          <p:nvPr/>
        </p:nvCxnSpPr>
        <p:spPr>
          <a:xfrm flipV="1">
            <a:off x="5187354" y="2909828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stCxn id="175" idx="6"/>
            <a:endCxn id="182" idx="2"/>
          </p:cNvCxnSpPr>
          <p:nvPr/>
        </p:nvCxnSpPr>
        <p:spPr>
          <a:xfrm flipV="1">
            <a:off x="5187354" y="2665684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75" idx="6"/>
            <a:endCxn id="181" idx="1"/>
          </p:cNvCxnSpPr>
          <p:nvPr/>
        </p:nvCxnSpPr>
        <p:spPr>
          <a:xfrm flipV="1">
            <a:off x="5187354" y="2336328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连接符 221"/>
          <p:cNvCxnSpPr>
            <a:stCxn id="175" idx="6"/>
            <a:endCxn id="180" idx="2"/>
          </p:cNvCxnSpPr>
          <p:nvPr/>
        </p:nvCxnSpPr>
        <p:spPr>
          <a:xfrm flipV="1">
            <a:off x="5187354" y="2158720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连接符 222"/>
          <p:cNvCxnSpPr>
            <a:stCxn id="175" idx="6"/>
            <a:endCxn id="178" idx="2"/>
          </p:cNvCxnSpPr>
          <p:nvPr/>
        </p:nvCxnSpPr>
        <p:spPr>
          <a:xfrm flipV="1">
            <a:off x="5187354" y="1671973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stCxn id="174" idx="5"/>
            <a:endCxn id="185" idx="2"/>
          </p:cNvCxnSpPr>
          <p:nvPr/>
        </p:nvCxnSpPr>
        <p:spPr>
          <a:xfrm>
            <a:off x="5155926" y="2973266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直接连接符 224"/>
          <p:cNvCxnSpPr>
            <a:stCxn id="174" idx="5"/>
            <a:endCxn id="183" idx="2"/>
          </p:cNvCxnSpPr>
          <p:nvPr/>
        </p:nvCxnSpPr>
        <p:spPr>
          <a:xfrm flipV="1">
            <a:off x="5155926" y="2909828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74" idx="5"/>
            <a:endCxn id="181" idx="1"/>
          </p:cNvCxnSpPr>
          <p:nvPr/>
        </p:nvCxnSpPr>
        <p:spPr>
          <a:xfrm flipV="1">
            <a:off x="5155926" y="2336328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174" idx="5"/>
            <a:endCxn id="180" idx="2"/>
          </p:cNvCxnSpPr>
          <p:nvPr/>
        </p:nvCxnSpPr>
        <p:spPr>
          <a:xfrm flipV="1">
            <a:off x="5155926" y="2158720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174" idx="5"/>
            <a:endCxn id="178" idx="2"/>
          </p:cNvCxnSpPr>
          <p:nvPr/>
        </p:nvCxnSpPr>
        <p:spPr>
          <a:xfrm flipV="1">
            <a:off x="5155926" y="1671973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173" idx="5"/>
            <a:endCxn id="186" idx="2"/>
          </p:cNvCxnSpPr>
          <p:nvPr/>
        </p:nvCxnSpPr>
        <p:spPr>
          <a:xfrm>
            <a:off x="5155926" y="2729122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173" idx="5"/>
            <a:endCxn id="178" idx="2"/>
          </p:cNvCxnSpPr>
          <p:nvPr/>
        </p:nvCxnSpPr>
        <p:spPr>
          <a:xfrm flipV="1">
            <a:off x="5155926" y="1671973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173" idx="5"/>
            <a:endCxn id="179" idx="2"/>
          </p:cNvCxnSpPr>
          <p:nvPr/>
        </p:nvCxnSpPr>
        <p:spPr>
          <a:xfrm flipV="1">
            <a:off x="5155926" y="1914569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接连接符 231"/>
          <p:cNvCxnSpPr>
            <a:endCxn id="184" idx="3"/>
          </p:cNvCxnSpPr>
          <p:nvPr/>
        </p:nvCxnSpPr>
        <p:spPr>
          <a:xfrm>
            <a:off x="5187354" y="2753994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endCxn id="178" idx="2"/>
          </p:cNvCxnSpPr>
          <p:nvPr/>
        </p:nvCxnSpPr>
        <p:spPr>
          <a:xfrm flipV="1">
            <a:off x="5187354" y="1671973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stCxn id="171" idx="6"/>
            <a:endCxn id="179" idx="2"/>
          </p:cNvCxnSpPr>
          <p:nvPr/>
        </p:nvCxnSpPr>
        <p:spPr>
          <a:xfrm flipV="1">
            <a:off x="5187354" y="1914569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stCxn id="172" idx="5"/>
            <a:endCxn id="180" idx="2"/>
          </p:cNvCxnSpPr>
          <p:nvPr/>
        </p:nvCxnSpPr>
        <p:spPr>
          <a:xfrm flipV="1">
            <a:off x="5155926" y="2158720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172" idx="6"/>
            <a:endCxn id="179" idx="2"/>
          </p:cNvCxnSpPr>
          <p:nvPr/>
        </p:nvCxnSpPr>
        <p:spPr>
          <a:xfrm flipV="1">
            <a:off x="5187354" y="1914569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72" idx="6"/>
            <a:endCxn id="178" idx="2"/>
          </p:cNvCxnSpPr>
          <p:nvPr/>
        </p:nvCxnSpPr>
        <p:spPr>
          <a:xfrm flipV="1">
            <a:off x="5187354" y="1671973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169" idx="6"/>
            <a:endCxn id="186" idx="2"/>
          </p:cNvCxnSpPr>
          <p:nvPr/>
        </p:nvCxnSpPr>
        <p:spPr>
          <a:xfrm>
            <a:off x="5187354" y="1659537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直接连接符 238"/>
          <p:cNvCxnSpPr>
            <a:stCxn id="170" idx="6"/>
            <a:endCxn id="185" idx="2"/>
          </p:cNvCxnSpPr>
          <p:nvPr/>
        </p:nvCxnSpPr>
        <p:spPr>
          <a:xfrm>
            <a:off x="5187354" y="1902133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接连接符 239"/>
          <p:cNvCxnSpPr>
            <a:stCxn id="170" idx="6"/>
            <a:endCxn id="184" idx="3"/>
          </p:cNvCxnSpPr>
          <p:nvPr/>
        </p:nvCxnSpPr>
        <p:spPr>
          <a:xfrm>
            <a:off x="5187354" y="1902133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170" idx="6"/>
            <a:endCxn id="182" idx="2"/>
          </p:cNvCxnSpPr>
          <p:nvPr/>
        </p:nvCxnSpPr>
        <p:spPr>
          <a:xfrm>
            <a:off x="5187354" y="1902133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接连接符 241"/>
          <p:cNvCxnSpPr>
            <a:stCxn id="169" idx="6"/>
            <a:endCxn id="181" idx="1"/>
          </p:cNvCxnSpPr>
          <p:nvPr/>
        </p:nvCxnSpPr>
        <p:spPr>
          <a:xfrm>
            <a:off x="5187354" y="1659537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接连接符 242"/>
          <p:cNvCxnSpPr>
            <a:stCxn id="169" idx="6"/>
            <a:endCxn id="183" idx="2"/>
          </p:cNvCxnSpPr>
          <p:nvPr/>
        </p:nvCxnSpPr>
        <p:spPr>
          <a:xfrm>
            <a:off x="5187354" y="1659537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椭圆 243"/>
          <p:cNvSpPr/>
          <p:nvPr/>
        </p:nvSpPr>
        <p:spPr>
          <a:xfrm>
            <a:off x="5815627" y="157399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椭圆 244"/>
          <p:cNvSpPr/>
          <p:nvPr/>
        </p:nvSpPr>
        <p:spPr>
          <a:xfrm>
            <a:off x="5815627" y="181659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>
            <a:off x="5815627" y="206074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>
            <a:off x="5815627" y="231422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>
            <a:off x="5815627" y="256771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椭圆 248"/>
          <p:cNvSpPr/>
          <p:nvPr/>
        </p:nvSpPr>
        <p:spPr>
          <a:xfrm>
            <a:off x="5815627" y="281185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椭圆 249"/>
          <p:cNvSpPr/>
          <p:nvPr/>
        </p:nvSpPr>
        <p:spPr>
          <a:xfrm>
            <a:off x="5815627" y="309488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5815627" y="333592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5820293" y="357696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5824951" y="157400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>
            <a:off x="5824951" y="181659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5824951" y="206074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>
            <a:off x="5824951" y="231423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>
            <a:off x="5824951" y="256771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8" name="椭圆 257"/>
          <p:cNvSpPr/>
          <p:nvPr/>
        </p:nvSpPr>
        <p:spPr>
          <a:xfrm>
            <a:off x="5824951" y="281185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椭圆 258"/>
          <p:cNvSpPr/>
          <p:nvPr/>
        </p:nvSpPr>
        <p:spPr>
          <a:xfrm>
            <a:off x="5824951" y="309488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>
            <a:off x="5824951" y="33359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>
            <a:off x="5829617" y="35769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椭圆 261"/>
          <p:cNvSpPr/>
          <p:nvPr/>
        </p:nvSpPr>
        <p:spPr>
          <a:xfrm>
            <a:off x="6677146" y="1586437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/>
          <p:cNvSpPr/>
          <p:nvPr/>
        </p:nvSpPr>
        <p:spPr>
          <a:xfrm>
            <a:off x="6677146" y="182903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椭圆 263"/>
          <p:cNvSpPr/>
          <p:nvPr/>
        </p:nvSpPr>
        <p:spPr>
          <a:xfrm>
            <a:off x="6677146" y="2073184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>
            <a:off x="6677146" y="2326666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>
            <a:off x="6677146" y="282429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/>
          <p:cNvSpPr/>
          <p:nvPr/>
        </p:nvSpPr>
        <p:spPr>
          <a:xfrm>
            <a:off x="6677146" y="310732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8" name="椭圆 267"/>
          <p:cNvSpPr/>
          <p:nvPr/>
        </p:nvSpPr>
        <p:spPr>
          <a:xfrm>
            <a:off x="6677146" y="334836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/>
          <p:cNvSpPr/>
          <p:nvPr/>
        </p:nvSpPr>
        <p:spPr>
          <a:xfrm>
            <a:off x="6681812" y="358940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0" name="直接连接符 269"/>
          <p:cNvCxnSpPr>
            <a:stCxn id="253" idx="6"/>
            <a:endCxn id="262" idx="2"/>
          </p:cNvCxnSpPr>
          <p:nvPr/>
        </p:nvCxnSpPr>
        <p:spPr>
          <a:xfrm>
            <a:off x="6039555" y="1681303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endCxn id="263" idx="2"/>
          </p:cNvCxnSpPr>
          <p:nvPr/>
        </p:nvCxnSpPr>
        <p:spPr>
          <a:xfrm>
            <a:off x="6039555" y="1693739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253" idx="6"/>
            <a:endCxn id="264" idx="1"/>
          </p:cNvCxnSpPr>
          <p:nvPr/>
        </p:nvCxnSpPr>
        <p:spPr>
          <a:xfrm>
            <a:off x="6039555" y="1681303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254" idx="6"/>
            <a:endCxn id="264" idx="2"/>
          </p:cNvCxnSpPr>
          <p:nvPr/>
        </p:nvCxnSpPr>
        <p:spPr>
          <a:xfrm>
            <a:off x="6039555" y="1923899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255" idx="6"/>
            <a:endCxn id="265" idx="1"/>
          </p:cNvCxnSpPr>
          <p:nvPr/>
        </p:nvCxnSpPr>
        <p:spPr>
          <a:xfrm>
            <a:off x="6039555" y="2168050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256" idx="5"/>
          </p:cNvCxnSpPr>
          <p:nvPr/>
        </p:nvCxnSpPr>
        <p:spPr>
          <a:xfrm>
            <a:off x="6008127" y="2497406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直接连接符 275"/>
          <p:cNvCxnSpPr>
            <a:stCxn id="256" idx="5"/>
            <a:endCxn id="266" idx="2"/>
          </p:cNvCxnSpPr>
          <p:nvPr/>
        </p:nvCxnSpPr>
        <p:spPr>
          <a:xfrm>
            <a:off x="6008127" y="2497406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直接连接符 276"/>
          <p:cNvCxnSpPr>
            <a:stCxn id="256" idx="5"/>
            <a:endCxn id="267" idx="3"/>
          </p:cNvCxnSpPr>
          <p:nvPr/>
        </p:nvCxnSpPr>
        <p:spPr>
          <a:xfrm>
            <a:off x="6008127" y="2497406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直接连接符 277"/>
          <p:cNvCxnSpPr>
            <a:stCxn id="257" idx="5"/>
            <a:endCxn id="268" idx="2"/>
          </p:cNvCxnSpPr>
          <p:nvPr/>
        </p:nvCxnSpPr>
        <p:spPr>
          <a:xfrm>
            <a:off x="6008127" y="2750888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直接连接符 278"/>
          <p:cNvCxnSpPr/>
          <p:nvPr/>
        </p:nvCxnSpPr>
        <p:spPr>
          <a:xfrm>
            <a:off x="5998795" y="2975477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直接连接符 279"/>
          <p:cNvCxnSpPr>
            <a:stCxn id="259" idx="6"/>
            <a:endCxn id="269" idx="2"/>
          </p:cNvCxnSpPr>
          <p:nvPr/>
        </p:nvCxnSpPr>
        <p:spPr>
          <a:xfrm>
            <a:off x="6039555" y="3202187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直接连接符 280"/>
          <p:cNvCxnSpPr>
            <a:endCxn id="269" idx="2"/>
          </p:cNvCxnSpPr>
          <p:nvPr/>
        </p:nvCxnSpPr>
        <p:spPr>
          <a:xfrm>
            <a:off x="6015861" y="3459112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endCxn id="269" idx="2"/>
          </p:cNvCxnSpPr>
          <p:nvPr/>
        </p:nvCxnSpPr>
        <p:spPr>
          <a:xfrm flipV="1">
            <a:off x="6025374" y="3696705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直接连接符 282"/>
          <p:cNvCxnSpPr>
            <a:stCxn id="254" idx="6"/>
            <a:endCxn id="265" idx="1"/>
          </p:cNvCxnSpPr>
          <p:nvPr/>
        </p:nvCxnSpPr>
        <p:spPr>
          <a:xfrm>
            <a:off x="6039555" y="1923899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直接连接符 283"/>
          <p:cNvCxnSpPr>
            <a:stCxn id="256" idx="5"/>
            <a:endCxn id="265" idx="1"/>
          </p:cNvCxnSpPr>
          <p:nvPr/>
        </p:nvCxnSpPr>
        <p:spPr>
          <a:xfrm flipV="1">
            <a:off x="6008127" y="2358094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57" idx="5"/>
            <a:endCxn id="266" idx="2"/>
          </p:cNvCxnSpPr>
          <p:nvPr/>
        </p:nvCxnSpPr>
        <p:spPr>
          <a:xfrm>
            <a:off x="6008127" y="2750888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直接连接符 285"/>
          <p:cNvCxnSpPr>
            <a:stCxn id="261" idx="5"/>
            <a:endCxn id="268" idx="2"/>
          </p:cNvCxnSpPr>
          <p:nvPr/>
        </p:nvCxnSpPr>
        <p:spPr>
          <a:xfrm flipV="1">
            <a:off x="6012793" y="3455664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直接连接符 286"/>
          <p:cNvCxnSpPr>
            <a:stCxn id="261" idx="5"/>
            <a:endCxn id="267" idx="3"/>
          </p:cNvCxnSpPr>
          <p:nvPr/>
        </p:nvCxnSpPr>
        <p:spPr>
          <a:xfrm flipV="1">
            <a:off x="6012793" y="3290497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261" idx="5"/>
            <a:endCxn id="266" idx="2"/>
          </p:cNvCxnSpPr>
          <p:nvPr/>
        </p:nvCxnSpPr>
        <p:spPr>
          <a:xfrm flipV="1">
            <a:off x="6012793" y="2931594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261" idx="5"/>
          </p:cNvCxnSpPr>
          <p:nvPr/>
        </p:nvCxnSpPr>
        <p:spPr>
          <a:xfrm flipV="1">
            <a:off x="6012793" y="2687450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直接连接符 289"/>
          <p:cNvCxnSpPr>
            <a:endCxn id="265" idx="1"/>
          </p:cNvCxnSpPr>
          <p:nvPr/>
        </p:nvCxnSpPr>
        <p:spPr>
          <a:xfrm flipV="1">
            <a:off x="6039555" y="2358094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连接符 290"/>
          <p:cNvCxnSpPr>
            <a:stCxn id="261" idx="5"/>
            <a:endCxn id="264" idx="2"/>
          </p:cNvCxnSpPr>
          <p:nvPr/>
        </p:nvCxnSpPr>
        <p:spPr>
          <a:xfrm flipV="1">
            <a:off x="6012793" y="2180486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直接连接符 291"/>
          <p:cNvCxnSpPr>
            <a:stCxn id="261" idx="6"/>
            <a:endCxn id="263" idx="2"/>
          </p:cNvCxnSpPr>
          <p:nvPr/>
        </p:nvCxnSpPr>
        <p:spPr>
          <a:xfrm flipV="1">
            <a:off x="6044221" y="1936335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/>
          <p:cNvCxnSpPr>
            <a:stCxn id="261" idx="5"/>
            <a:endCxn id="262" idx="2"/>
          </p:cNvCxnSpPr>
          <p:nvPr/>
        </p:nvCxnSpPr>
        <p:spPr>
          <a:xfrm flipV="1">
            <a:off x="6012793" y="1693739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直接连接符 293"/>
          <p:cNvCxnSpPr>
            <a:stCxn id="260" idx="6"/>
            <a:endCxn id="268" idx="2"/>
          </p:cNvCxnSpPr>
          <p:nvPr/>
        </p:nvCxnSpPr>
        <p:spPr>
          <a:xfrm>
            <a:off x="6039555" y="3443228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endCxn id="266" idx="2"/>
          </p:cNvCxnSpPr>
          <p:nvPr/>
        </p:nvCxnSpPr>
        <p:spPr>
          <a:xfrm flipV="1">
            <a:off x="6039555" y="2931594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直接连接符 295"/>
          <p:cNvCxnSpPr>
            <a:stCxn id="260" idx="6"/>
          </p:cNvCxnSpPr>
          <p:nvPr/>
        </p:nvCxnSpPr>
        <p:spPr>
          <a:xfrm flipV="1">
            <a:off x="6039555" y="2687450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接连接符 296"/>
          <p:cNvCxnSpPr>
            <a:stCxn id="260" idx="6"/>
            <a:endCxn id="265" idx="1"/>
          </p:cNvCxnSpPr>
          <p:nvPr/>
        </p:nvCxnSpPr>
        <p:spPr>
          <a:xfrm flipV="1">
            <a:off x="6039555" y="2358094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260" idx="6"/>
            <a:endCxn id="264" idx="2"/>
          </p:cNvCxnSpPr>
          <p:nvPr/>
        </p:nvCxnSpPr>
        <p:spPr>
          <a:xfrm flipV="1">
            <a:off x="6039555" y="2180486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stCxn id="260" idx="6"/>
            <a:endCxn id="263" idx="2"/>
          </p:cNvCxnSpPr>
          <p:nvPr/>
        </p:nvCxnSpPr>
        <p:spPr>
          <a:xfrm flipV="1">
            <a:off x="6039555" y="1936335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直接连接符 299"/>
          <p:cNvCxnSpPr>
            <a:stCxn id="260" idx="6"/>
            <a:endCxn id="262" idx="2"/>
          </p:cNvCxnSpPr>
          <p:nvPr/>
        </p:nvCxnSpPr>
        <p:spPr>
          <a:xfrm flipV="1">
            <a:off x="6039555" y="1693739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259" idx="6"/>
            <a:endCxn id="268" idx="2"/>
          </p:cNvCxnSpPr>
          <p:nvPr/>
        </p:nvCxnSpPr>
        <p:spPr>
          <a:xfrm>
            <a:off x="6039555" y="3202187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直接连接符 301"/>
          <p:cNvCxnSpPr>
            <a:stCxn id="259" idx="6"/>
            <a:endCxn id="266" idx="2"/>
          </p:cNvCxnSpPr>
          <p:nvPr/>
        </p:nvCxnSpPr>
        <p:spPr>
          <a:xfrm flipV="1">
            <a:off x="6039555" y="2931594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直接连接符 302"/>
          <p:cNvCxnSpPr>
            <a:stCxn id="259" idx="6"/>
          </p:cNvCxnSpPr>
          <p:nvPr/>
        </p:nvCxnSpPr>
        <p:spPr>
          <a:xfrm flipV="1">
            <a:off x="6039555" y="2687450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259" idx="6"/>
            <a:endCxn id="265" idx="1"/>
          </p:cNvCxnSpPr>
          <p:nvPr/>
        </p:nvCxnSpPr>
        <p:spPr>
          <a:xfrm flipV="1">
            <a:off x="6039555" y="2358094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直接连接符 304"/>
          <p:cNvCxnSpPr>
            <a:stCxn id="259" idx="6"/>
            <a:endCxn id="264" idx="2"/>
          </p:cNvCxnSpPr>
          <p:nvPr/>
        </p:nvCxnSpPr>
        <p:spPr>
          <a:xfrm flipV="1">
            <a:off x="6039555" y="2180486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直接连接符 305"/>
          <p:cNvCxnSpPr>
            <a:stCxn id="259" idx="6"/>
            <a:endCxn id="262" idx="2"/>
          </p:cNvCxnSpPr>
          <p:nvPr/>
        </p:nvCxnSpPr>
        <p:spPr>
          <a:xfrm flipV="1">
            <a:off x="6039555" y="1693739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258" idx="5"/>
            <a:endCxn id="268" idx="2"/>
          </p:cNvCxnSpPr>
          <p:nvPr/>
        </p:nvCxnSpPr>
        <p:spPr>
          <a:xfrm>
            <a:off x="6008127" y="2995032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直接连接符 307"/>
          <p:cNvCxnSpPr>
            <a:stCxn id="258" idx="5"/>
            <a:endCxn id="266" idx="2"/>
          </p:cNvCxnSpPr>
          <p:nvPr/>
        </p:nvCxnSpPr>
        <p:spPr>
          <a:xfrm flipV="1">
            <a:off x="6008127" y="2931594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直接连接符 308"/>
          <p:cNvCxnSpPr>
            <a:stCxn id="258" idx="5"/>
            <a:endCxn id="265" idx="1"/>
          </p:cNvCxnSpPr>
          <p:nvPr/>
        </p:nvCxnSpPr>
        <p:spPr>
          <a:xfrm flipV="1">
            <a:off x="6008127" y="2358094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258" idx="5"/>
            <a:endCxn id="264" idx="2"/>
          </p:cNvCxnSpPr>
          <p:nvPr/>
        </p:nvCxnSpPr>
        <p:spPr>
          <a:xfrm flipV="1">
            <a:off x="6008127" y="2180486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直接连接符 310"/>
          <p:cNvCxnSpPr>
            <a:stCxn id="258" idx="5"/>
            <a:endCxn id="262" idx="2"/>
          </p:cNvCxnSpPr>
          <p:nvPr/>
        </p:nvCxnSpPr>
        <p:spPr>
          <a:xfrm flipV="1">
            <a:off x="6008127" y="1693739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直接连接符 311"/>
          <p:cNvCxnSpPr>
            <a:stCxn id="257" idx="5"/>
            <a:endCxn id="269" idx="2"/>
          </p:cNvCxnSpPr>
          <p:nvPr/>
        </p:nvCxnSpPr>
        <p:spPr>
          <a:xfrm>
            <a:off x="6008127" y="2750888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257" idx="5"/>
            <a:endCxn id="262" idx="2"/>
          </p:cNvCxnSpPr>
          <p:nvPr/>
        </p:nvCxnSpPr>
        <p:spPr>
          <a:xfrm flipV="1">
            <a:off x="6008127" y="1693739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直接连接符 313"/>
          <p:cNvCxnSpPr>
            <a:stCxn id="257" idx="5"/>
            <a:endCxn id="263" idx="2"/>
          </p:cNvCxnSpPr>
          <p:nvPr/>
        </p:nvCxnSpPr>
        <p:spPr>
          <a:xfrm flipV="1">
            <a:off x="6008127" y="1936335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直接连接符 314"/>
          <p:cNvCxnSpPr>
            <a:endCxn id="267" idx="3"/>
          </p:cNvCxnSpPr>
          <p:nvPr/>
        </p:nvCxnSpPr>
        <p:spPr>
          <a:xfrm>
            <a:off x="6039555" y="2775760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endCxn id="262" idx="2"/>
          </p:cNvCxnSpPr>
          <p:nvPr/>
        </p:nvCxnSpPr>
        <p:spPr>
          <a:xfrm flipV="1">
            <a:off x="6039555" y="1693739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直接连接符 316"/>
          <p:cNvCxnSpPr>
            <a:stCxn id="255" idx="6"/>
            <a:endCxn id="263" idx="2"/>
          </p:cNvCxnSpPr>
          <p:nvPr/>
        </p:nvCxnSpPr>
        <p:spPr>
          <a:xfrm flipV="1">
            <a:off x="6039555" y="1936335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256" idx="5"/>
            <a:endCxn id="264" idx="2"/>
          </p:cNvCxnSpPr>
          <p:nvPr/>
        </p:nvCxnSpPr>
        <p:spPr>
          <a:xfrm flipV="1">
            <a:off x="6008127" y="2180486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直接连接符 318"/>
          <p:cNvCxnSpPr>
            <a:stCxn id="256" idx="6"/>
            <a:endCxn id="263" idx="2"/>
          </p:cNvCxnSpPr>
          <p:nvPr/>
        </p:nvCxnSpPr>
        <p:spPr>
          <a:xfrm flipV="1">
            <a:off x="6039555" y="1936335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直接连接符 319"/>
          <p:cNvCxnSpPr>
            <a:stCxn id="256" idx="6"/>
            <a:endCxn id="262" idx="2"/>
          </p:cNvCxnSpPr>
          <p:nvPr/>
        </p:nvCxnSpPr>
        <p:spPr>
          <a:xfrm flipV="1">
            <a:off x="6039555" y="1693739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253" idx="6"/>
            <a:endCxn id="269" idx="2"/>
          </p:cNvCxnSpPr>
          <p:nvPr/>
        </p:nvCxnSpPr>
        <p:spPr>
          <a:xfrm>
            <a:off x="6039555" y="1681303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直接连接符 321"/>
          <p:cNvCxnSpPr>
            <a:stCxn id="254" idx="6"/>
            <a:endCxn id="268" idx="2"/>
          </p:cNvCxnSpPr>
          <p:nvPr/>
        </p:nvCxnSpPr>
        <p:spPr>
          <a:xfrm>
            <a:off x="6039555" y="1923899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直接连接符 322"/>
          <p:cNvCxnSpPr>
            <a:stCxn id="254" idx="6"/>
            <a:endCxn id="267" idx="3"/>
          </p:cNvCxnSpPr>
          <p:nvPr/>
        </p:nvCxnSpPr>
        <p:spPr>
          <a:xfrm>
            <a:off x="6039555" y="1923899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254" idx="6"/>
          </p:cNvCxnSpPr>
          <p:nvPr/>
        </p:nvCxnSpPr>
        <p:spPr>
          <a:xfrm>
            <a:off x="6039555" y="1923899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接连接符 324"/>
          <p:cNvCxnSpPr>
            <a:stCxn id="253" idx="6"/>
            <a:endCxn id="265" idx="1"/>
          </p:cNvCxnSpPr>
          <p:nvPr/>
        </p:nvCxnSpPr>
        <p:spPr>
          <a:xfrm>
            <a:off x="6039555" y="1681303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接连接符 325"/>
          <p:cNvCxnSpPr>
            <a:stCxn id="253" idx="6"/>
            <a:endCxn id="266" idx="2"/>
          </p:cNvCxnSpPr>
          <p:nvPr/>
        </p:nvCxnSpPr>
        <p:spPr>
          <a:xfrm>
            <a:off x="6039555" y="1681303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7" name="文本框 326"/>
          <p:cNvSpPr txBox="1"/>
          <p:nvPr/>
        </p:nvSpPr>
        <p:spPr>
          <a:xfrm>
            <a:off x="4758109" y="11515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tdnnf7</a:t>
            </a:r>
            <a:endParaRPr lang="zh-CN" altLang="en-US" dirty="0"/>
          </a:p>
        </p:txBody>
      </p:sp>
      <p:sp>
        <p:nvSpPr>
          <p:cNvPr id="328" name="文本框 327"/>
          <p:cNvSpPr txBox="1"/>
          <p:nvPr/>
        </p:nvSpPr>
        <p:spPr>
          <a:xfrm>
            <a:off x="5668537" y="11515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tdnnf8</a:t>
            </a:r>
            <a:endParaRPr lang="zh-CN" altLang="en-US" dirty="0"/>
          </a:p>
        </p:txBody>
      </p:sp>
      <p:sp>
        <p:nvSpPr>
          <p:cNvPr id="329" name="文本框 328"/>
          <p:cNvSpPr txBox="1"/>
          <p:nvPr/>
        </p:nvSpPr>
        <p:spPr>
          <a:xfrm>
            <a:off x="6535517" y="115151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lstm2</a:t>
            </a:r>
            <a:endParaRPr lang="zh-CN" altLang="en-US" dirty="0"/>
          </a:p>
        </p:txBody>
      </p:sp>
      <p:sp>
        <p:nvSpPr>
          <p:cNvPr id="330" name="椭圆 329"/>
          <p:cNvSpPr/>
          <p:nvPr/>
        </p:nvSpPr>
        <p:spPr>
          <a:xfrm>
            <a:off x="1579175" y="1499368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椭圆 330"/>
          <p:cNvSpPr/>
          <p:nvPr/>
        </p:nvSpPr>
        <p:spPr>
          <a:xfrm>
            <a:off x="1579175" y="1741964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椭圆 331"/>
          <p:cNvSpPr/>
          <p:nvPr/>
        </p:nvSpPr>
        <p:spPr>
          <a:xfrm>
            <a:off x="1579175" y="1986115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椭圆 332"/>
          <p:cNvSpPr/>
          <p:nvPr/>
        </p:nvSpPr>
        <p:spPr>
          <a:xfrm>
            <a:off x="1579175" y="2239597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椭圆 333"/>
          <p:cNvSpPr/>
          <p:nvPr/>
        </p:nvSpPr>
        <p:spPr>
          <a:xfrm>
            <a:off x="1579175" y="2493079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椭圆 334"/>
          <p:cNvSpPr/>
          <p:nvPr/>
        </p:nvSpPr>
        <p:spPr>
          <a:xfrm>
            <a:off x="1579175" y="2737223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椭圆 335"/>
          <p:cNvSpPr/>
          <p:nvPr/>
        </p:nvSpPr>
        <p:spPr>
          <a:xfrm>
            <a:off x="1579175" y="3020252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椭圆 336"/>
          <p:cNvSpPr/>
          <p:nvPr/>
        </p:nvSpPr>
        <p:spPr>
          <a:xfrm>
            <a:off x="1579175" y="3261293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椭圆 337"/>
          <p:cNvSpPr/>
          <p:nvPr/>
        </p:nvSpPr>
        <p:spPr>
          <a:xfrm>
            <a:off x="1583841" y="3502334"/>
            <a:ext cx="214604" cy="21460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9" name="椭圆 338"/>
          <p:cNvSpPr/>
          <p:nvPr/>
        </p:nvSpPr>
        <p:spPr>
          <a:xfrm>
            <a:off x="574584" y="1902131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0" name="直接连接符 339"/>
          <p:cNvCxnSpPr>
            <a:stCxn id="339" idx="6"/>
          </p:cNvCxnSpPr>
          <p:nvPr/>
        </p:nvCxnSpPr>
        <p:spPr>
          <a:xfrm flipV="1">
            <a:off x="789188" y="1570573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1" name="直接连接符 340"/>
          <p:cNvCxnSpPr>
            <a:stCxn id="339" idx="6"/>
            <a:endCxn id="331" idx="2"/>
          </p:cNvCxnSpPr>
          <p:nvPr/>
        </p:nvCxnSpPr>
        <p:spPr>
          <a:xfrm flipV="1">
            <a:off x="789188" y="1849266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直接连接符 341"/>
          <p:cNvCxnSpPr>
            <a:stCxn id="339" idx="6"/>
            <a:endCxn id="332" idx="2"/>
          </p:cNvCxnSpPr>
          <p:nvPr/>
        </p:nvCxnSpPr>
        <p:spPr>
          <a:xfrm flipV="1">
            <a:off x="789188" y="2093417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直接连接符 342"/>
          <p:cNvCxnSpPr>
            <a:stCxn id="339" idx="6"/>
            <a:endCxn id="333" idx="2"/>
          </p:cNvCxnSpPr>
          <p:nvPr/>
        </p:nvCxnSpPr>
        <p:spPr>
          <a:xfrm>
            <a:off x="789188" y="2102743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直接连接符 343"/>
          <p:cNvCxnSpPr>
            <a:stCxn id="339" idx="6"/>
            <a:endCxn id="334" idx="2"/>
          </p:cNvCxnSpPr>
          <p:nvPr/>
        </p:nvCxnSpPr>
        <p:spPr>
          <a:xfrm>
            <a:off x="789188" y="2009433"/>
            <a:ext cx="789987" cy="590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stCxn id="339" idx="6"/>
            <a:endCxn id="335" idx="1"/>
          </p:cNvCxnSpPr>
          <p:nvPr/>
        </p:nvCxnSpPr>
        <p:spPr>
          <a:xfrm>
            <a:off x="789188" y="2009433"/>
            <a:ext cx="821415" cy="759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直接连接符 345"/>
          <p:cNvCxnSpPr>
            <a:stCxn id="339" idx="6"/>
            <a:endCxn id="336" idx="1"/>
          </p:cNvCxnSpPr>
          <p:nvPr/>
        </p:nvCxnSpPr>
        <p:spPr>
          <a:xfrm>
            <a:off x="789188" y="2009433"/>
            <a:ext cx="821415" cy="1042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直接连接符 346"/>
          <p:cNvCxnSpPr>
            <a:stCxn id="339" idx="6"/>
            <a:endCxn id="337" idx="1"/>
          </p:cNvCxnSpPr>
          <p:nvPr/>
        </p:nvCxnSpPr>
        <p:spPr>
          <a:xfrm>
            <a:off x="789188" y="2009433"/>
            <a:ext cx="821415" cy="1283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endCxn id="338" idx="1"/>
          </p:cNvCxnSpPr>
          <p:nvPr/>
        </p:nvCxnSpPr>
        <p:spPr>
          <a:xfrm>
            <a:off x="789188" y="2102743"/>
            <a:ext cx="826081" cy="1431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直接连接符 348"/>
          <p:cNvCxnSpPr>
            <a:stCxn id="330" idx="6"/>
          </p:cNvCxnSpPr>
          <p:nvPr/>
        </p:nvCxnSpPr>
        <p:spPr>
          <a:xfrm>
            <a:off x="1793779" y="1606670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直接连接符 349"/>
          <p:cNvCxnSpPr/>
          <p:nvPr/>
        </p:nvCxnSpPr>
        <p:spPr>
          <a:xfrm>
            <a:off x="1793779" y="1619106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直接连接符 350"/>
          <p:cNvCxnSpPr>
            <a:stCxn id="330" idx="6"/>
          </p:cNvCxnSpPr>
          <p:nvPr/>
        </p:nvCxnSpPr>
        <p:spPr>
          <a:xfrm>
            <a:off x="1793779" y="1606670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331" idx="6"/>
          </p:cNvCxnSpPr>
          <p:nvPr/>
        </p:nvCxnSpPr>
        <p:spPr>
          <a:xfrm>
            <a:off x="1793779" y="1849266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3" name="直接连接符 352"/>
          <p:cNvCxnSpPr>
            <a:stCxn id="332" idx="6"/>
          </p:cNvCxnSpPr>
          <p:nvPr/>
        </p:nvCxnSpPr>
        <p:spPr>
          <a:xfrm>
            <a:off x="1793779" y="2093417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直接连接符 353"/>
          <p:cNvCxnSpPr>
            <a:stCxn id="333" idx="5"/>
          </p:cNvCxnSpPr>
          <p:nvPr/>
        </p:nvCxnSpPr>
        <p:spPr>
          <a:xfrm>
            <a:off x="1762351" y="2422773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直接连接符 354"/>
          <p:cNvCxnSpPr>
            <a:stCxn id="333" idx="5"/>
          </p:cNvCxnSpPr>
          <p:nvPr/>
        </p:nvCxnSpPr>
        <p:spPr>
          <a:xfrm>
            <a:off x="1762351" y="2422773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直接连接符 355"/>
          <p:cNvCxnSpPr>
            <a:stCxn id="333" idx="5"/>
          </p:cNvCxnSpPr>
          <p:nvPr/>
        </p:nvCxnSpPr>
        <p:spPr>
          <a:xfrm>
            <a:off x="1762351" y="2422773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7" name="椭圆 356"/>
          <p:cNvSpPr/>
          <p:nvPr/>
        </p:nvSpPr>
        <p:spPr>
          <a:xfrm>
            <a:off x="574584" y="2158723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8" name="直接连接符 357"/>
          <p:cNvCxnSpPr>
            <a:stCxn id="357" idx="6"/>
            <a:endCxn id="330" idx="1"/>
          </p:cNvCxnSpPr>
          <p:nvPr/>
        </p:nvCxnSpPr>
        <p:spPr>
          <a:xfrm flipV="1">
            <a:off x="789188" y="1530796"/>
            <a:ext cx="821415" cy="735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直接连接符 358"/>
          <p:cNvCxnSpPr>
            <a:stCxn id="357" idx="6"/>
            <a:endCxn id="331" idx="2"/>
          </p:cNvCxnSpPr>
          <p:nvPr/>
        </p:nvCxnSpPr>
        <p:spPr>
          <a:xfrm flipV="1">
            <a:off x="789188" y="1849266"/>
            <a:ext cx="789987" cy="416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直接连接符 359"/>
          <p:cNvCxnSpPr>
            <a:stCxn id="357" idx="6"/>
          </p:cNvCxnSpPr>
          <p:nvPr/>
        </p:nvCxnSpPr>
        <p:spPr>
          <a:xfrm flipV="1">
            <a:off x="789188" y="2256699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直接连接符 360"/>
          <p:cNvCxnSpPr>
            <a:stCxn id="357" idx="6"/>
          </p:cNvCxnSpPr>
          <p:nvPr/>
        </p:nvCxnSpPr>
        <p:spPr>
          <a:xfrm>
            <a:off x="789188" y="2266025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2" name="直接连接符 361"/>
          <p:cNvCxnSpPr>
            <a:stCxn id="357" idx="6"/>
          </p:cNvCxnSpPr>
          <p:nvPr/>
        </p:nvCxnSpPr>
        <p:spPr>
          <a:xfrm>
            <a:off x="789188" y="2266025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直接连接符 362"/>
          <p:cNvCxnSpPr>
            <a:stCxn id="357" idx="6"/>
            <a:endCxn id="336" idx="1"/>
          </p:cNvCxnSpPr>
          <p:nvPr/>
        </p:nvCxnSpPr>
        <p:spPr>
          <a:xfrm>
            <a:off x="789188" y="2266025"/>
            <a:ext cx="821415" cy="785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4" name="直接连接符 363"/>
          <p:cNvCxnSpPr>
            <a:stCxn id="357" idx="6"/>
          </p:cNvCxnSpPr>
          <p:nvPr/>
        </p:nvCxnSpPr>
        <p:spPr>
          <a:xfrm>
            <a:off x="789188" y="2266025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5" name="直接连接符 364"/>
          <p:cNvCxnSpPr>
            <a:stCxn id="357" idx="6"/>
          </p:cNvCxnSpPr>
          <p:nvPr/>
        </p:nvCxnSpPr>
        <p:spPr>
          <a:xfrm>
            <a:off x="789188" y="2266025"/>
            <a:ext cx="821415" cy="1189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直接连接符 365"/>
          <p:cNvCxnSpPr>
            <a:endCxn id="332" idx="2"/>
          </p:cNvCxnSpPr>
          <p:nvPr/>
        </p:nvCxnSpPr>
        <p:spPr>
          <a:xfrm flipV="1">
            <a:off x="789188" y="2093417"/>
            <a:ext cx="789987" cy="265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7" name="椭圆 366"/>
          <p:cNvSpPr/>
          <p:nvPr/>
        </p:nvSpPr>
        <p:spPr>
          <a:xfrm>
            <a:off x="574584" y="2399769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8" name="直接连接符 367"/>
          <p:cNvCxnSpPr>
            <a:stCxn id="367" idx="6"/>
          </p:cNvCxnSpPr>
          <p:nvPr/>
        </p:nvCxnSpPr>
        <p:spPr>
          <a:xfrm flipV="1">
            <a:off x="789188" y="2068211"/>
            <a:ext cx="821415" cy="438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9" name="直接连接符 368"/>
          <p:cNvCxnSpPr>
            <a:stCxn id="367" idx="6"/>
          </p:cNvCxnSpPr>
          <p:nvPr/>
        </p:nvCxnSpPr>
        <p:spPr>
          <a:xfrm flipV="1">
            <a:off x="789188" y="2253594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0" name="直接连接符 369"/>
          <p:cNvCxnSpPr>
            <a:stCxn id="367" idx="6"/>
          </p:cNvCxnSpPr>
          <p:nvPr/>
        </p:nvCxnSpPr>
        <p:spPr>
          <a:xfrm flipV="1">
            <a:off x="789188" y="2497745"/>
            <a:ext cx="789987" cy="9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7" idx="6"/>
          </p:cNvCxnSpPr>
          <p:nvPr/>
        </p:nvCxnSpPr>
        <p:spPr>
          <a:xfrm>
            <a:off x="789188" y="2507071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2" name="直接连接符 371"/>
          <p:cNvCxnSpPr>
            <a:stCxn id="367" idx="6"/>
          </p:cNvCxnSpPr>
          <p:nvPr/>
        </p:nvCxnSpPr>
        <p:spPr>
          <a:xfrm>
            <a:off x="789188" y="2507071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3" name="直接连接符 372"/>
          <p:cNvCxnSpPr>
            <a:stCxn id="367" idx="6"/>
          </p:cNvCxnSpPr>
          <p:nvPr/>
        </p:nvCxnSpPr>
        <p:spPr>
          <a:xfrm>
            <a:off x="789188" y="2507071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直接连接符 373"/>
          <p:cNvCxnSpPr>
            <a:stCxn id="367" idx="6"/>
          </p:cNvCxnSpPr>
          <p:nvPr/>
        </p:nvCxnSpPr>
        <p:spPr>
          <a:xfrm>
            <a:off x="789188" y="2507071"/>
            <a:ext cx="821415" cy="948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5" name="直接连接符 374"/>
          <p:cNvCxnSpPr>
            <a:stCxn id="367" idx="6"/>
            <a:endCxn id="330" idx="2"/>
          </p:cNvCxnSpPr>
          <p:nvPr/>
        </p:nvCxnSpPr>
        <p:spPr>
          <a:xfrm flipV="1">
            <a:off x="789188" y="1606670"/>
            <a:ext cx="789987" cy="900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直接连接符 375"/>
          <p:cNvCxnSpPr>
            <a:stCxn id="367" idx="6"/>
            <a:endCxn id="331" idx="2"/>
          </p:cNvCxnSpPr>
          <p:nvPr/>
        </p:nvCxnSpPr>
        <p:spPr>
          <a:xfrm flipV="1">
            <a:off x="789188" y="1849266"/>
            <a:ext cx="789987" cy="6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7" name="椭圆 376"/>
          <p:cNvSpPr/>
          <p:nvPr/>
        </p:nvSpPr>
        <p:spPr>
          <a:xfrm>
            <a:off x="569918" y="2734426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8" name="直接连接符 377"/>
          <p:cNvCxnSpPr>
            <a:stCxn id="377" idx="6"/>
            <a:endCxn id="332" idx="2"/>
          </p:cNvCxnSpPr>
          <p:nvPr/>
        </p:nvCxnSpPr>
        <p:spPr>
          <a:xfrm flipV="1">
            <a:off x="784522" y="2093417"/>
            <a:ext cx="794653" cy="748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9" name="直接连接符 378"/>
          <p:cNvCxnSpPr>
            <a:stCxn id="377" idx="6"/>
          </p:cNvCxnSpPr>
          <p:nvPr/>
        </p:nvCxnSpPr>
        <p:spPr>
          <a:xfrm flipV="1">
            <a:off x="784522" y="2588251"/>
            <a:ext cx="789987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0" name="直接连接符 379"/>
          <p:cNvCxnSpPr>
            <a:stCxn id="377" idx="6"/>
            <a:endCxn id="335" idx="2"/>
          </p:cNvCxnSpPr>
          <p:nvPr/>
        </p:nvCxnSpPr>
        <p:spPr>
          <a:xfrm>
            <a:off x="784522" y="2841728"/>
            <a:ext cx="794653" cy="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1" name="直接连接符 380"/>
          <p:cNvCxnSpPr>
            <a:stCxn id="377" idx="6"/>
          </p:cNvCxnSpPr>
          <p:nvPr/>
        </p:nvCxnSpPr>
        <p:spPr>
          <a:xfrm>
            <a:off x="784522" y="2841728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2" name="直接连接符 381"/>
          <p:cNvCxnSpPr>
            <a:stCxn id="377" idx="6"/>
          </p:cNvCxnSpPr>
          <p:nvPr/>
        </p:nvCxnSpPr>
        <p:spPr>
          <a:xfrm>
            <a:off x="784522" y="2841728"/>
            <a:ext cx="789987" cy="49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3" name="直接连接符 382"/>
          <p:cNvCxnSpPr>
            <a:stCxn id="377" idx="6"/>
          </p:cNvCxnSpPr>
          <p:nvPr/>
        </p:nvCxnSpPr>
        <p:spPr>
          <a:xfrm>
            <a:off x="784522" y="2841728"/>
            <a:ext cx="821415" cy="665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4" name="直接连接符 383"/>
          <p:cNvCxnSpPr>
            <a:stCxn id="377" idx="6"/>
            <a:endCxn id="334" idx="2"/>
          </p:cNvCxnSpPr>
          <p:nvPr/>
        </p:nvCxnSpPr>
        <p:spPr>
          <a:xfrm flipV="1">
            <a:off x="784522" y="2600381"/>
            <a:ext cx="794653" cy="2413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直接连接符 384"/>
          <p:cNvCxnSpPr>
            <a:stCxn id="377" idx="6"/>
            <a:endCxn id="333" idx="2"/>
          </p:cNvCxnSpPr>
          <p:nvPr/>
        </p:nvCxnSpPr>
        <p:spPr>
          <a:xfrm flipV="1">
            <a:off x="784522" y="2346899"/>
            <a:ext cx="794653" cy="4948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6" name="直接连接符 385"/>
          <p:cNvCxnSpPr>
            <a:stCxn id="377" idx="6"/>
            <a:endCxn id="337" idx="2"/>
          </p:cNvCxnSpPr>
          <p:nvPr/>
        </p:nvCxnSpPr>
        <p:spPr>
          <a:xfrm>
            <a:off x="784522" y="2841728"/>
            <a:ext cx="794653" cy="5268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7" name="椭圆 386"/>
          <p:cNvSpPr/>
          <p:nvPr/>
        </p:nvSpPr>
        <p:spPr>
          <a:xfrm>
            <a:off x="587636" y="3082790"/>
            <a:ext cx="214604" cy="214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8" name="直接连接符 387"/>
          <p:cNvCxnSpPr>
            <a:stCxn id="387" idx="6"/>
            <a:endCxn id="330" idx="3"/>
          </p:cNvCxnSpPr>
          <p:nvPr/>
        </p:nvCxnSpPr>
        <p:spPr>
          <a:xfrm flipV="1">
            <a:off x="802240" y="1682544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直接连接符 388"/>
          <p:cNvCxnSpPr>
            <a:stCxn id="387" idx="6"/>
            <a:endCxn id="331" idx="2"/>
          </p:cNvCxnSpPr>
          <p:nvPr/>
        </p:nvCxnSpPr>
        <p:spPr>
          <a:xfrm flipV="1">
            <a:off x="802240" y="1849266"/>
            <a:ext cx="776935" cy="1340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直接连接符 389"/>
          <p:cNvCxnSpPr>
            <a:endCxn id="332" idx="2"/>
          </p:cNvCxnSpPr>
          <p:nvPr/>
        </p:nvCxnSpPr>
        <p:spPr>
          <a:xfrm flipV="1">
            <a:off x="851715" y="2093417"/>
            <a:ext cx="727460" cy="1059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直接连接符 390"/>
          <p:cNvCxnSpPr>
            <a:stCxn id="387" idx="6"/>
          </p:cNvCxnSpPr>
          <p:nvPr/>
        </p:nvCxnSpPr>
        <p:spPr>
          <a:xfrm>
            <a:off x="802240" y="3190092"/>
            <a:ext cx="789987" cy="2441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2" name="直接连接符 391"/>
          <p:cNvCxnSpPr>
            <a:stCxn id="387" idx="6"/>
            <a:endCxn id="336" idx="4"/>
          </p:cNvCxnSpPr>
          <p:nvPr/>
        </p:nvCxnSpPr>
        <p:spPr>
          <a:xfrm>
            <a:off x="802240" y="3190092"/>
            <a:ext cx="884237" cy="44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3" name="直接连接符 392"/>
          <p:cNvCxnSpPr>
            <a:stCxn id="387" idx="6"/>
            <a:endCxn id="331" idx="3"/>
          </p:cNvCxnSpPr>
          <p:nvPr/>
        </p:nvCxnSpPr>
        <p:spPr>
          <a:xfrm flipV="1">
            <a:off x="802240" y="1925140"/>
            <a:ext cx="808363" cy="1264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直接连接符 393"/>
          <p:cNvCxnSpPr>
            <a:stCxn id="387" idx="6"/>
            <a:endCxn id="333" idx="2"/>
          </p:cNvCxnSpPr>
          <p:nvPr/>
        </p:nvCxnSpPr>
        <p:spPr>
          <a:xfrm flipV="1">
            <a:off x="802240" y="2346899"/>
            <a:ext cx="776935" cy="8431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直接连接符 394"/>
          <p:cNvCxnSpPr>
            <a:stCxn id="387" idx="6"/>
            <a:endCxn id="335" idx="2"/>
          </p:cNvCxnSpPr>
          <p:nvPr/>
        </p:nvCxnSpPr>
        <p:spPr>
          <a:xfrm flipV="1">
            <a:off x="802240" y="2844525"/>
            <a:ext cx="776935" cy="3455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6" name="直接连接符 395"/>
          <p:cNvCxnSpPr>
            <a:stCxn id="387" idx="6"/>
            <a:endCxn id="330" idx="3"/>
          </p:cNvCxnSpPr>
          <p:nvPr/>
        </p:nvCxnSpPr>
        <p:spPr>
          <a:xfrm flipV="1">
            <a:off x="802240" y="1682544"/>
            <a:ext cx="808363" cy="1507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7" name="直接连接符 396"/>
          <p:cNvCxnSpPr>
            <a:stCxn id="334" idx="5"/>
          </p:cNvCxnSpPr>
          <p:nvPr/>
        </p:nvCxnSpPr>
        <p:spPr>
          <a:xfrm>
            <a:off x="1762351" y="2676255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直接连接符 397"/>
          <p:cNvCxnSpPr/>
          <p:nvPr/>
        </p:nvCxnSpPr>
        <p:spPr>
          <a:xfrm>
            <a:off x="1753019" y="2900844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直接连接符 398"/>
          <p:cNvCxnSpPr>
            <a:stCxn id="336" idx="6"/>
          </p:cNvCxnSpPr>
          <p:nvPr/>
        </p:nvCxnSpPr>
        <p:spPr>
          <a:xfrm>
            <a:off x="1793779" y="3127554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直接连接符 399"/>
          <p:cNvCxnSpPr/>
          <p:nvPr/>
        </p:nvCxnSpPr>
        <p:spPr>
          <a:xfrm>
            <a:off x="1770085" y="3384479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 flipV="1">
            <a:off x="1779598" y="3622072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直接连接符 401"/>
          <p:cNvCxnSpPr>
            <a:stCxn id="331" idx="6"/>
          </p:cNvCxnSpPr>
          <p:nvPr/>
        </p:nvCxnSpPr>
        <p:spPr>
          <a:xfrm>
            <a:off x="1793779" y="1849266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直接连接符 402"/>
          <p:cNvCxnSpPr>
            <a:stCxn id="333" idx="5"/>
          </p:cNvCxnSpPr>
          <p:nvPr/>
        </p:nvCxnSpPr>
        <p:spPr>
          <a:xfrm flipV="1">
            <a:off x="1762351" y="2283461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直接连接符 403"/>
          <p:cNvCxnSpPr>
            <a:stCxn id="334" idx="5"/>
          </p:cNvCxnSpPr>
          <p:nvPr/>
        </p:nvCxnSpPr>
        <p:spPr>
          <a:xfrm>
            <a:off x="1762351" y="2676255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5" name="直接连接符 404"/>
          <p:cNvCxnSpPr>
            <a:stCxn id="338" idx="5"/>
          </p:cNvCxnSpPr>
          <p:nvPr/>
        </p:nvCxnSpPr>
        <p:spPr>
          <a:xfrm flipV="1">
            <a:off x="1767017" y="3381031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直接连接符 405"/>
          <p:cNvCxnSpPr>
            <a:stCxn id="338" idx="5"/>
          </p:cNvCxnSpPr>
          <p:nvPr/>
        </p:nvCxnSpPr>
        <p:spPr>
          <a:xfrm flipV="1">
            <a:off x="1767017" y="3215864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直接连接符 406"/>
          <p:cNvCxnSpPr>
            <a:stCxn id="338" idx="5"/>
          </p:cNvCxnSpPr>
          <p:nvPr/>
        </p:nvCxnSpPr>
        <p:spPr>
          <a:xfrm flipV="1">
            <a:off x="1767017" y="2856961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8" name="直接连接符 407"/>
          <p:cNvCxnSpPr>
            <a:stCxn id="338" idx="5"/>
          </p:cNvCxnSpPr>
          <p:nvPr/>
        </p:nvCxnSpPr>
        <p:spPr>
          <a:xfrm flipV="1">
            <a:off x="1767017" y="2612817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直接连接符 408"/>
          <p:cNvCxnSpPr/>
          <p:nvPr/>
        </p:nvCxnSpPr>
        <p:spPr>
          <a:xfrm flipV="1">
            <a:off x="1793779" y="2283461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直接连接符 409"/>
          <p:cNvCxnSpPr>
            <a:stCxn id="338" idx="5"/>
          </p:cNvCxnSpPr>
          <p:nvPr/>
        </p:nvCxnSpPr>
        <p:spPr>
          <a:xfrm flipV="1">
            <a:off x="1767017" y="2105853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" name="直接连接符 410"/>
          <p:cNvCxnSpPr>
            <a:stCxn id="338" idx="6"/>
          </p:cNvCxnSpPr>
          <p:nvPr/>
        </p:nvCxnSpPr>
        <p:spPr>
          <a:xfrm flipV="1">
            <a:off x="1798445" y="1861702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2" name="直接连接符 411"/>
          <p:cNvCxnSpPr>
            <a:stCxn id="338" idx="5"/>
          </p:cNvCxnSpPr>
          <p:nvPr/>
        </p:nvCxnSpPr>
        <p:spPr>
          <a:xfrm flipV="1">
            <a:off x="1767017" y="1619106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直接连接符 412"/>
          <p:cNvCxnSpPr>
            <a:stCxn id="337" idx="6"/>
          </p:cNvCxnSpPr>
          <p:nvPr/>
        </p:nvCxnSpPr>
        <p:spPr>
          <a:xfrm>
            <a:off x="1793779" y="3368595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4" name="直接连接符 413"/>
          <p:cNvCxnSpPr/>
          <p:nvPr/>
        </p:nvCxnSpPr>
        <p:spPr>
          <a:xfrm flipV="1">
            <a:off x="1793779" y="2856961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直接连接符 414"/>
          <p:cNvCxnSpPr>
            <a:stCxn id="337" idx="6"/>
          </p:cNvCxnSpPr>
          <p:nvPr/>
        </p:nvCxnSpPr>
        <p:spPr>
          <a:xfrm flipV="1">
            <a:off x="1793779" y="2612817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37" idx="6"/>
          </p:cNvCxnSpPr>
          <p:nvPr/>
        </p:nvCxnSpPr>
        <p:spPr>
          <a:xfrm flipV="1">
            <a:off x="1793779" y="2283461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7" name="直接连接符 416"/>
          <p:cNvCxnSpPr>
            <a:stCxn id="337" idx="6"/>
          </p:cNvCxnSpPr>
          <p:nvPr/>
        </p:nvCxnSpPr>
        <p:spPr>
          <a:xfrm flipV="1">
            <a:off x="1793779" y="2105853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8" name="直接连接符 417"/>
          <p:cNvCxnSpPr>
            <a:stCxn id="337" idx="6"/>
          </p:cNvCxnSpPr>
          <p:nvPr/>
        </p:nvCxnSpPr>
        <p:spPr>
          <a:xfrm flipV="1">
            <a:off x="1793779" y="1861702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直接连接符 418"/>
          <p:cNvCxnSpPr>
            <a:stCxn id="337" idx="6"/>
          </p:cNvCxnSpPr>
          <p:nvPr/>
        </p:nvCxnSpPr>
        <p:spPr>
          <a:xfrm flipV="1">
            <a:off x="1793779" y="1619106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0" name="直接连接符 419"/>
          <p:cNvCxnSpPr>
            <a:stCxn id="336" idx="6"/>
          </p:cNvCxnSpPr>
          <p:nvPr/>
        </p:nvCxnSpPr>
        <p:spPr>
          <a:xfrm>
            <a:off x="1793779" y="3127554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stCxn id="336" idx="6"/>
          </p:cNvCxnSpPr>
          <p:nvPr/>
        </p:nvCxnSpPr>
        <p:spPr>
          <a:xfrm flipV="1">
            <a:off x="1793779" y="2856961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2" name="直接连接符 421"/>
          <p:cNvCxnSpPr>
            <a:stCxn id="336" idx="6"/>
          </p:cNvCxnSpPr>
          <p:nvPr/>
        </p:nvCxnSpPr>
        <p:spPr>
          <a:xfrm flipV="1">
            <a:off x="1793779" y="2612817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3" name="直接连接符 422"/>
          <p:cNvCxnSpPr>
            <a:stCxn id="336" idx="6"/>
          </p:cNvCxnSpPr>
          <p:nvPr/>
        </p:nvCxnSpPr>
        <p:spPr>
          <a:xfrm flipV="1">
            <a:off x="1793779" y="2283461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直接连接符 423"/>
          <p:cNvCxnSpPr>
            <a:stCxn id="336" idx="6"/>
          </p:cNvCxnSpPr>
          <p:nvPr/>
        </p:nvCxnSpPr>
        <p:spPr>
          <a:xfrm flipV="1">
            <a:off x="1793779" y="2105853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5" name="直接连接符 424"/>
          <p:cNvCxnSpPr>
            <a:stCxn id="336" idx="6"/>
          </p:cNvCxnSpPr>
          <p:nvPr/>
        </p:nvCxnSpPr>
        <p:spPr>
          <a:xfrm flipV="1">
            <a:off x="1793779" y="1619106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直接连接符 425"/>
          <p:cNvCxnSpPr>
            <a:stCxn id="335" idx="5"/>
          </p:cNvCxnSpPr>
          <p:nvPr/>
        </p:nvCxnSpPr>
        <p:spPr>
          <a:xfrm>
            <a:off x="1762351" y="2920399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7" name="直接连接符 426"/>
          <p:cNvCxnSpPr>
            <a:stCxn id="335" idx="5"/>
          </p:cNvCxnSpPr>
          <p:nvPr/>
        </p:nvCxnSpPr>
        <p:spPr>
          <a:xfrm flipV="1">
            <a:off x="1762351" y="2856961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8" name="直接连接符 427"/>
          <p:cNvCxnSpPr>
            <a:stCxn id="335" idx="5"/>
          </p:cNvCxnSpPr>
          <p:nvPr/>
        </p:nvCxnSpPr>
        <p:spPr>
          <a:xfrm flipV="1">
            <a:off x="1762351" y="2283461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直接连接符 428"/>
          <p:cNvCxnSpPr>
            <a:stCxn id="335" idx="5"/>
          </p:cNvCxnSpPr>
          <p:nvPr/>
        </p:nvCxnSpPr>
        <p:spPr>
          <a:xfrm flipV="1">
            <a:off x="1762351" y="2105853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直接连接符 429"/>
          <p:cNvCxnSpPr>
            <a:stCxn id="335" idx="5"/>
          </p:cNvCxnSpPr>
          <p:nvPr/>
        </p:nvCxnSpPr>
        <p:spPr>
          <a:xfrm flipV="1">
            <a:off x="1762351" y="1619106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1" name="直接连接符 430"/>
          <p:cNvCxnSpPr>
            <a:stCxn id="334" idx="5"/>
          </p:cNvCxnSpPr>
          <p:nvPr/>
        </p:nvCxnSpPr>
        <p:spPr>
          <a:xfrm>
            <a:off x="1762351" y="2676255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2" name="直接连接符 431"/>
          <p:cNvCxnSpPr>
            <a:stCxn id="334" idx="5"/>
          </p:cNvCxnSpPr>
          <p:nvPr/>
        </p:nvCxnSpPr>
        <p:spPr>
          <a:xfrm flipV="1">
            <a:off x="1762351" y="1619106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3" name="直接连接符 432"/>
          <p:cNvCxnSpPr>
            <a:stCxn id="334" idx="5"/>
          </p:cNvCxnSpPr>
          <p:nvPr/>
        </p:nvCxnSpPr>
        <p:spPr>
          <a:xfrm flipV="1">
            <a:off x="1762351" y="1861702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/>
        </p:nvCxnSpPr>
        <p:spPr>
          <a:xfrm>
            <a:off x="1793779" y="2701127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5" name="直接连接符 434"/>
          <p:cNvCxnSpPr/>
          <p:nvPr/>
        </p:nvCxnSpPr>
        <p:spPr>
          <a:xfrm flipV="1">
            <a:off x="1793779" y="1619106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6" name="直接连接符 435"/>
          <p:cNvCxnSpPr>
            <a:stCxn id="332" idx="6"/>
          </p:cNvCxnSpPr>
          <p:nvPr/>
        </p:nvCxnSpPr>
        <p:spPr>
          <a:xfrm flipV="1">
            <a:off x="1793779" y="1861702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直接连接符 436"/>
          <p:cNvCxnSpPr>
            <a:stCxn id="333" idx="5"/>
          </p:cNvCxnSpPr>
          <p:nvPr/>
        </p:nvCxnSpPr>
        <p:spPr>
          <a:xfrm flipV="1">
            <a:off x="1762351" y="2105853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8" name="直接连接符 437"/>
          <p:cNvCxnSpPr>
            <a:stCxn id="333" idx="6"/>
          </p:cNvCxnSpPr>
          <p:nvPr/>
        </p:nvCxnSpPr>
        <p:spPr>
          <a:xfrm flipV="1">
            <a:off x="1793779" y="1861702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9" name="直接连接符 438"/>
          <p:cNvCxnSpPr>
            <a:stCxn id="333" idx="6"/>
          </p:cNvCxnSpPr>
          <p:nvPr/>
        </p:nvCxnSpPr>
        <p:spPr>
          <a:xfrm flipV="1">
            <a:off x="1793779" y="1619106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0" name="直接连接符 439"/>
          <p:cNvCxnSpPr>
            <a:stCxn id="330" idx="6"/>
          </p:cNvCxnSpPr>
          <p:nvPr/>
        </p:nvCxnSpPr>
        <p:spPr>
          <a:xfrm>
            <a:off x="1793779" y="1606670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331" idx="6"/>
          </p:cNvCxnSpPr>
          <p:nvPr/>
        </p:nvCxnSpPr>
        <p:spPr>
          <a:xfrm>
            <a:off x="1793779" y="1849266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331" idx="6"/>
          </p:cNvCxnSpPr>
          <p:nvPr/>
        </p:nvCxnSpPr>
        <p:spPr>
          <a:xfrm>
            <a:off x="1793779" y="1849266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331" idx="6"/>
          </p:cNvCxnSpPr>
          <p:nvPr/>
        </p:nvCxnSpPr>
        <p:spPr>
          <a:xfrm>
            <a:off x="1793779" y="1849266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330" idx="6"/>
          </p:cNvCxnSpPr>
          <p:nvPr/>
        </p:nvCxnSpPr>
        <p:spPr>
          <a:xfrm>
            <a:off x="1793779" y="1606670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330" idx="6"/>
          </p:cNvCxnSpPr>
          <p:nvPr/>
        </p:nvCxnSpPr>
        <p:spPr>
          <a:xfrm>
            <a:off x="1793779" y="1606670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6" name="文本框 445"/>
          <p:cNvSpPr txBox="1"/>
          <p:nvPr/>
        </p:nvSpPr>
        <p:spPr>
          <a:xfrm>
            <a:off x="940356" y="11515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Spec-</a:t>
            </a:r>
            <a:r>
              <a:rPr lang="en-US" altLang="zh-CN" dirty="0" err="1"/>
              <a:t>aug</a:t>
            </a:r>
            <a:endParaRPr lang="zh-CN" altLang="en-US" dirty="0"/>
          </a:p>
        </p:txBody>
      </p:sp>
      <p:sp>
        <p:nvSpPr>
          <p:cNvPr id="447" name="椭圆 446"/>
          <p:cNvSpPr/>
          <p:nvPr/>
        </p:nvSpPr>
        <p:spPr>
          <a:xfrm>
            <a:off x="2444576" y="152734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8" name="椭圆 447"/>
          <p:cNvSpPr/>
          <p:nvPr/>
        </p:nvSpPr>
        <p:spPr>
          <a:xfrm>
            <a:off x="2444576" y="176994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9" name="椭圆 448"/>
          <p:cNvSpPr/>
          <p:nvPr/>
        </p:nvSpPr>
        <p:spPr>
          <a:xfrm>
            <a:off x="2444576" y="201409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0" name="椭圆 449"/>
          <p:cNvSpPr/>
          <p:nvPr/>
        </p:nvSpPr>
        <p:spPr>
          <a:xfrm>
            <a:off x="2444576" y="226757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1" name="椭圆 450"/>
          <p:cNvSpPr/>
          <p:nvPr/>
        </p:nvSpPr>
        <p:spPr>
          <a:xfrm>
            <a:off x="2444576" y="252105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2" name="椭圆 451"/>
          <p:cNvSpPr/>
          <p:nvPr/>
        </p:nvSpPr>
        <p:spPr>
          <a:xfrm>
            <a:off x="2444576" y="276520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3" name="椭圆 452"/>
          <p:cNvSpPr/>
          <p:nvPr/>
        </p:nvSpPr>
        <p:spPr>
          <a:xfrm>
            <a:off x="2444576" y="304822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4" name="椭圆 453"/>
          <p:cNvSpPr/>
          <p:nvPr/>
        </p:nvSpPr>
        <p:spPr>
          <a:xfrm>
            <a:off x="2444576" y="328927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5" name="椭圆 454"/>
          <p:cNvSpPr/>
          <p:nvPr/>
        </p:nvSpPr>
        <p:spPr>
          <a:xfrm>
            <a:off x="2449242" y="353031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椭圆 455"/>
          <p:cNvSpPr/>
          <p:nvPr/>
        </p:nvSpPr>
        <p:spPr>
          <a:xfrm>
            <a:off x="2453900" y="152734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7" name="椭圆 456"/>
          <p:cNvSpPr/>
          <p:nvPr/>
        </p:nvSpPr>
        <p:spPr>
          <a:xfrm>
            <a:off x="2453900" y="176994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椭圆 457"/>
          <p:cNvSpPr/>
          <p:nvPr/>
        </p:nvSpPr>
        <p:spPr>
          <a:xfrm>
            <a:off x="2453900" y="201409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9" name="椭圆 458"/>
          <p:cNvSpPr/>
          <p:nvPr/>
        </p:nvSpPr>
        <p:spPr>
          <a:xfrm>
            <a:off x="2453900" y="226757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椭圆 459"/>
          <p:cNvSpPr/>
          <p:nvPr/>
        </p:nvSpPr>
        <p:spPr>
          <a:xfrm>
            <a:off x="2453900" y="252105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椭圆 460"/>
          <p:cNvSpPr/>
          <p:nvPr/>
        </p:nvSpPr>
        <p:spPr>
          <a:xfrm>
            <a:off x="2453900" y="276520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椭圆 461"/>
          <p:cNvSpPr/>
          <p:nvPr/>
        </p:nvSpPr>
        <p:spPr>
          <a:xfrm>
            <a:off x="2453900" y="304823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椭圆 462"/>
          <p:cNvSpPr/>
          <p:nvPr/>
        </p:nvSpPr>
        <p:spPr>
          <a:xfrm>
            <a:off x="2453900" y="328927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椭圆 463"/>
          <p:cNvSpPr/>
          <p:nvPr/>
        </p:nvSpPr>
        <p:spPr>
          <a:xfrm>
            <a:off x="2458566" y="353031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椭圆 464"/>
          <p:cNvSpPr/>
          <p:nvPr/>
        </p:nvSpPr>
        <p:spPr>
          <a:xfrm>
            <a:off x="2906602" y="2273832"/>
            <a:ext cx="102623" cy="102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椭圆 465"/>
          <p:cNvSpPr/>
          <p:nvPr/>
        </p:nvSpPr>
        <p:spPr>
          <a:xfrm>
            <a:off x="2919037" y="2426232"/>
            <a:ext cx="102623" cy="102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椭圆 466"/>
          <p:cNvSpPr/>
          <p:nvPr/>
        </p:nvSpPr>
        <p:spPr>
          <a:xfrm>
            <a:off x="2928368" y="2612852"/>
            <a:ext cx="102623" cy="102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椭圆 467"/>
          <p:cNvSpPr/>
          <p:nvPr/>
        </p:nvSpPr>
        <p:spPr>
          <a:xfrm>
            <a:off x="2922141" y="2765252"/>
            <a:ext cx="102623" cy="102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椭圆 468"/>
          <p:cNvSpPr/>
          <p:nvPr/>
        </p:nvSpPr>
        <p:spPr>
          <a:xfrm>
            <a:off x="6690770" y="157588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椭圆 469"/>
          <p:cNvSpPr/>
          <p:nvPr/>
        </p:nvSpPr>
        <p:spPr>
          <a:xfrm>
            <a:off x="6690770" y="181848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1" name="椭圆 470"/>
          <p:cNvSpPr/>
          <p:nvPr/>
        </p:nvSpPr>
        <p:spPr>
          <a:xfrm>
            <a:off x="6690770" y="206263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椭圆 471"/>
          <p:cNvSpPr/>
          <p:nvPr/>
        </p:nvSpPr>
        <p:spPr>
          <a:xfrm>
            <a:off x="6690770" y="231611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椭圆 472"/>
          <p:cNvSpPr/>
          <p:nvPr/>
        </p:nvSpPr>
        <p:spPr>
          <a:xfrm>
            <a:off x="6690770" y="256959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椭圆 473"/>
          <p:cNvSpPr/>
          <p:nvPr/>
        </p:nvSpPr>
        <p:spPr>
          <a:xfrm>
            <a:off x="6690770" y="281374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5" name="椭圆 474"/>
          <p:cNvSpPr/>
          <p:nvPr/>
        </p:nvSpPr>
        <p:spPr>
          <a:xfrm>
            <a:off x="6690770" y="30967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6" name="椭圆 475"/>
          <p:cNvSpPr/>
          <p:nvPr/>
        </p:nvSpPr>
        <p:spPr>
          <a:xfrm>
            <a:off x="6690770" y="333781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椭圆 476"/>
          <p:cNvSpPr/>
          <p:nvPr/>
        </p:nvSpPr>
        <p:spPr>
          <a:xfrm>
            <a:off x="6695436" y="357885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椭圆 477"/>
          <p:cNvSpPr/>
          <p:nvPr/>
        </p:nvSpPr>
        <p:spPr>
          <a:xfrm>
            <a:off x="10133282" y="2048632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椭圆 478"/>
          <p:cNvSpPr/>
          <p:nvPr/>
        </p:nvSpPr>
        <p:spPr>
          <a:xfrm>
            <a:off x="10133282" y="2292776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椭圆 479"/>
          <p:cNvSpPr/>
          <p:nvPr/>
        </p:nvSpPr>
        <p:spPr>
          <a:xfrm>
            <a:off x="10133282" y="2575805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椭圆 480"/>
          <p:cNvSpPr/>
          <p:nvPr/>
        </p:nvSpPr>
        <p:spPr>
          <a:xfrm>
            <a:off x="10133282" y="2816846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椭圆 481"/>
          <p:cNvSpPr/>
          <p:nvPr/>
        </p:nvSpPr>
        <p:spPr>
          <a:xfrm>
            <a:off x="10137948" y="3057887"/>
            <a:ext cx="214604" cy="2146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椭圆 482"/>
          <p:cNvSpPr/>
          <p:nvPr/>
        </p:nvSpPr>
        <p:spPr>
          <a:xfrm>
            <a:off x="9256200" y="162254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4" name="椭圆 483"/>
          <p:cNvSpPr/>
          <p:nvPr/>
        </p:nvSpPr>
        <p:spPr>
          <a:xfrm>
            <a:off x="9256200" y="186513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5" name="椭圆 484"/>
          <p:cNvSpPr/>
          <p:nvPr/>
        </p:nvSpPr>
        <p:spPr>
          <a:xfrm>
            <a:off x="9256200" y="210928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6" name="椭圆 485"/>
          <p:cNvSpPr/>
          <p:nvPr/>
        </p:nvSpPr>
        <p:spPr>
          <a:xfrm>
            <a:off x="9256200" y="236277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7" name="椭圆 486"/>
          <p:cNvSpPr/>
          <p:nvPr/>
        </p:nvSpPr>
        <p:spPr>
          <a:xfrm>
            <a:off x="9256200" y="261625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8" name="椭圆 487"/>
          <p:cNvSpPr/>
          <p:nvPr/>
        </p:nvSpPr>
        <p:spPr>
          <a:xfrm>
            <a:off x="9256200" y="286039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9" name="椭圆 488"/>
          <p:cNvSpPr/>
          <p:nvPr/>
        </p:nvSpPr>
        <p:spPr>
          <a:xfrm>
            <a:off x="9256200" y="314342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0" name="椭圆 489"/>
          <p:cNvSpPr/>
          <p:nvPr/>
        </p:nvSpPr>
        <p:spPr>
          <a:xfrm>
            <a:off x="9256200" y="338446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1" name="椭圆 490"/>
          <p:cNvSpPr/>
          <p:nvPr/>
        </p:nvSpPr>
        <p:spPr>
          <a:xfrm>
            <a:off x="9260866" y="362550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2" name="直接连接符 491"/>
          <p:cNvCxnSpPr>
            <a:stCxn id="483" idx="6"/>
            <a:endCxn id="478" idx="1"/>
          </p:cNvCxnSpPr>
          <p:nvPr/>
        </p:nvCxnSpPr>
        <p:spPr>
          <a:xfrm>
            <a:off x="9470804" y="1729843"/>
            <a:ext cx="693906" cy="350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3" name="直接连接符 492"/>
          <p:cNvCxnSpPr>
            <a:stCxn id="483" idx="6"/>
            <a:endCxn id="479" idx="2"/>
          </p:cNvCxnSpPr>
          <p:nvPr/>
        </p:nvCxnSpPr>
        <p:spPr>
          <a:xfrm>
            <a:off x="9470804" y="1729843"/>
            <a:ext cx="662478" cy="670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4" name="直接连接符 493"/>
          <p:cNvCxnSpPr>
            <a:stCxn id="483" idx="6"/>
            <a:endCxn id="480" idx="2"/>
          </p:cNvCxnSpPr>
          <p:nvPr/>
        </p:nvCxnSpPr>
        <p:spPr>
          <a:xfrm>
            <a:off x="9470804" y="1729843"/>
            <a:ext cx="662478" cy="95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5" name="直接连接符 494"/>
          <p:cNvCxnSpPr>
            <a:stCxn id="483" idx="6"/>
            <a:endCxn id="481" idx="3"/>
          </p:cNvCxnSpPr>
          <p:nvPr/>
        </p:nvCxnSpPr>
        <p:spPr>
          <a:xfrm>
            <a:off x="9470804" y="1729843"/>
            <a:ext cx="693906" cy="1270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6" name="直接连接符 495"/>
          <p:cNvCxnSpPr>
            <a:stCxn id="483" idx="6"/>
            <a:endCxn id="482" idx="3"/>
          </p:cNvCxnSpPr>
          <p:nvPr/>
        </p:nvCxnSpPr>
        <p:spPr>
          <a:xfrm>
            <a:off x="9470804" y="1729843"/>
            <a:ext cx="698572" cy="1511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7" name="直接连接符 496"/>
          <p:cNvCxnSpPr>
            <a:stCxn id="484" idx="6"/>
            <a:endCxn id="478" idx="1"/>
          </p:cNvCxnSpPr>
          <p:nvPr/>
        </p:nvCxnSpPr>
        <p:spPr>
          <a:xfrm>
            <a:off x="9470804" y="1972439"/>
            <a:ext cx="693906" cy="1076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直接连接符 497"/>
          <p:cNvCxnSpPr>
            <a:stCxn id="485" idx="6"/>
            <a:endCxn id="478" idx="1"/>
          </p:cNvCxnSpPr>
          <p:nvPr/>
        </p:nvCxnSpPr>
        <p:spPr>
          <a:xfrm flipV="1">
            <a:off x="9470804" y="2080060"/>
            <a:ext cx="693906" cy="1365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9" name="直接连接符 498"/>
          <p:cNvCxnSpPr>
            <a:stCxn id="485" idx="6"/>
            <a:endCxn id="479" idx="2"/>
          </p:cNvCxnSpPr>
          <p:nvPr/>
        </p:nvCxnSpPr>
        <p:spPr>
          <a:xfrm>
            <a:off x="9470804" y="2216590"/>
            <a:ext cx="662478" cy="183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0" name="直接连接符 499"/>
          <p:cNvCxnSpPr>
            <a:stCxn id="485" idx="6"/>
            <a:endCxn id="480" idx="2"/>
          </p:cNvCxnSpPr>
          <p:nvPr/>
        </p:nvCxnSpPr>
        <p:spPr>
          <a:xfrm>
            <a:off x="9470804" y="2216590"/>
            <a:ext cx="662478" cy="466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直接连接符 500"/>
          <p:cNvCxnSpPr>
            <a:stCxn id="485" idx="6"/>
            <a:endCxn id="481" idx="2"/>
          </p:cNvCxnSpPr>
          <p:nvPr/>
        </p:nvCxnSpPr>
        <p:spPr>
          <a:xfrm>
            <a:off x="9470804" y="2216590"/>
            <a:ext cx="662478" cy="707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2" name="直接连接符 501"/>
          <p:cNvCxnSpPr>
            <a:stCxn id="485" idx="6"/>
            <a:endCxn id="482" idx="2"/>
          </p:cNvCxnSpPr>
          <p:nvPr/>
        </p:nvCxnSpPr>
        <p:spPr>
          <a:xfrm>
            <a:off x="9470804" y="2216590"/>
            <a:ext cx="667144" cy="948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3" name="直接连接符 502"/>
          <p:cNvCxnSpPr>
            <a:stCxn id="486" idx="6"/>
            <a:endCxn id="478" idx="1"/>
          </p:cNvCxnSpPr>
          <p:nvPr/>
        </p:nvCxnSpPr>
        <p:spPr>
          <a:xfrm flipV="1">
            <a:off x="9470804" y="2080060"/>
            <a:ext cx="693906" cy="390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486" idx="6"/>
            <a:endCxn id="479" idx="2"/>
          </p:cNvCxnSpPr>
          <p:nvPr/>
        </p:nvCxnSpPr>
        <p:spPr>
          <a:xfrm flipV="1">
            <a:off x="9470804" y="2400078"/>
            <a:ext cx="662478" cy="69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486" idx="6"/>
            <a:endCxn id="480" idx="2"/>
          </p:cNvCxnSpPr>
          <p:nvPr/>
        </p:nvCxnSpPr>
        <p:spPr>
          <a:xfrm>
            <a:off x="9470804" y="2470072"/>
            <a:ext cx="662478" cy="213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486" idx="6"/>
            <a:endCxn id="481" idx="2"/>
          </p:cNvCxnSpPr>
          <p:nvPr/>
        </p:nvCxnSpPr>
        <p:spPr>
          <a:xfrm>
            <a:off x="9470804" y="2470072"/>
            <a:ext cx="662478" cy="454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486" idx="6"/>
            <a:endCxn id="482" idx="3"/>
          </p:cNvCxnSpPr>
          <p:nvPr/>
        </p:nvCxnSpPr>
        <p:spPr>
          <a:xfrm>
            <a:off x="9470804" y="2470072"/>
            <a:ext cx="698572" cy="770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487" idx="6"/>
            <a:endCxn id="478" idx="1"/>
          </p:cNvCxnSpPr>
          <p:nvPr/>
        </p:nvCxnSpPr>
        <p:spPr>
          <a:xfrm flipV="1">
            <a:off x="9470804" y="2080060"/>
            <a:ext cx="693906" cy="643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9" name="直接连接符 508"/>
          <p:cNvCxnSpPr>
            <a:stCxn id="487" idx="6"/>
            <a:endCxn id="479" idx="2"/>
          </p:cNvCxnSpPr>
          <p:nvPr/>
        </p:nvCxnSpPr>
        <p:spPr>
          <a:xfrm flipV="1">
            <a:off x="9470804" y="2400078"/>
            <a:ext cx="662478" cy="3234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直接连接符 509"/>
          <p:cNvCxnSpPr>
            <a:stCxn id="487" idx="6"/>
            <a:endCxn id="480" idx="2"/>
          </p:cNvCxnSpPr>
          <p:nvPr/>
        </p:nvCxnSpPr>
        <p:spPr>
          <a:xfrm flipV="1">
            <a:off x="9470804" y="2683107"/>
            <a:ext cx="662478" cy="40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1" name="直接连接符 510"/>
          <p:cNvCxnSpPr>
            <a:stCxn id="487" idx="6"/>
            <a:endCxn id="481" idx="2"/>
          </p:cNvCxnSpPr>
          <p:nvPr/>
        </p:nvCxnSpPr>
        <p:spPr>
          <a:xfrm>
            <a:off x="9470804" y="2723554"/>
            <a:ext cx="662478" cy="200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2" name="直接连接符 511"/>
          <p:cNvCxnSpPr>
            <a:stCxn id="487" idx="6"/>
            <a:endCxn id="482" idx="3"/>
          </p:cNvCxnSpPr>
          <p:nvPr/>
        </p:nvCxnSpPr>
        <p:spPr>
          <a:xfrm>
            <a:off x="9470804" y="2723554"/>
            <a:ext cx="698572" cy="517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直接连接符 512"/>
          <p:cNvCxnSpPr>
            <a:stCxn id="488" idx="6"/>
            <a:endCxn id="478" idx="1"/>
          </p:cNvCxnSpPr>
          <p:nvPr/>
        </p:nvCxnSpPr>
        <p:spPr>
          <a:xfrm flipV="1">
            <a:off x="9470804" y="2080060"/>
            <a:ext cx="693906" cy="887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4" name="直接连接符 513"/>
          <p:cNvCxnSpPr>
            <a:stCxn id="488" idx="6"/>
            <a:endCxn id="479" idx="2"/>
          </p:cNvCxnSpPr>
          <p:nvPr/>
        </p:nvCxnSpPr>
        <p:spPr>
          <a:xfrm flipV="1">
            <a:off x="9470804" y="2400078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直接连接符 514"/>
          <p:cNvCxnSpPr>
            <a:stCxn id="488" idx="6"/>
            <a:endCxn id="480" idx="2"/>
          </p:cNvCxnSpPr>
          <p:nvPr/>
        </p:nvCxnSpPr>
        <p:spPr>
          <a:xfrm flipV="1">
            <a:off x="9470804" y="2683107"/>
            <a:ext cx="662478" cy="284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直接连接符 515"/>
          <p:cNvCxnSpPr>
            <a:stCxn id="488" idx="6"/>
            <a:endCxn id="481" idx="2"/>
          </p:cNvCxnSpPr>
          <p:nvPr/>
        </p:nvCxnSpPr>
        <p:spPr>
          <a:xfrm flipV="1">
            <a:off x="9470804" y="2924148"/>
            <a:ext cx="662478" cy="43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直接连接符 516"/>
          <p:cNvCxnSpPr>
            <a:stCxn id="488" idx="6"/>
            <a:endCxn id="482" idx="3"/>
          </p:cNvCxnSpPr>
          <p:nvPr/>
        </p:nvCxnSpPr>
        <p:spPr>
          <a:xfrm>
            <a:off x="9470804" y="2967698"/>
            <a:ext cx="698572" cy="2733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直接连接符 517"/>
          <p:cNvCxnSpPr>
            <a:stCxn id="489" idx="6"/>
            <a:endCxn id="478" idx="1"/>
          </p:cNvCxnSpPr>
          <p:nvPr/>
        </p:nvCxnSpPr>
        <p:spPr>
          <a:xfrm flipV="1">
            <a:off x="9470804" y="2080060"/>
            <a:ext cx="693906" cy="1170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直接连接符 518"/>
          <p:cNvCxnSpPr>
            <a:stCxn id="489" idx="6"/>
            <a:endCxn id="479" idx="2"/>
          </p:cNvCxnSpPr>
          <p:nvPr/>
        </p:nvCxnSpPr>
        <p:spPr>
          <a:xfrm flipV="1">
            <a:off x="9470804" y="2400078"/>
            <a:ext cx="662478" cy="8506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直接连接符 519"/>
          <p:cNvCxnSpPr>
            <a:stCxn id="489" idx="6"/>
            <a:endCxn id="480" idx="2"/>
          </p:cNvCxnSpPr>
          <p:nvPr/>
        </p:nvCxnSpPr>
        <p:spPr>
          <a:xfrm flipV="1">
            <a:off x="9470804" y="2683107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1" name="直接连接符 520"/>
          <p:cNvCxnSpPr>
            <a:stCxn id="489" idx="6"/>
            <a:endCxn id="481" idx="2"/>
          </p:cNvCxnSpPr>
          <p:nvPr/>
        </p:nvCxnSpPr>
        <p:spPr>
          <a:xfrm flipV="1">
            <a:off x="9470804" y="2924148"/>
            <a:ext cx="662478" cy="326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2" name="直接连接符 521"/>
          <p:cNvCxnSpPr>
            <a:stCxn id="489" idx="6"/>
            <a:endCxn id="482" idx="3"/>
          </p:cNvCxnSpPr>
          <p:nvPr/>
        </p:nvCxnSpPr>
        <p:spPr>
          <a:xfrm flipV="1">
            <a:off x="9470804" y="3241063"/>
            <a:ext cx="698572" cy="9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3" name="直接连接符 522"/>
          <p:cNvCxnSpPr>
            <a:stCxn id="490" idx="6"/>
            <a:endCxn id="478" idx="2"/>
          </p:cNvCxnSpPr>
          <p:nvPr/>
        </p:nvCxnSpPr>
        <p:spPr>
          <a:xfrm flipV="1">
            <a:off x="9470804" y="2155934"/>
            <a:ext cx="662478" cy="133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直接连接符 523"/>
          <p:cNvCxnSpPr>
            <a:stCxn id="490" idx="6"/>
            <a:endCxn id="479" idx="2"/>
          </p:cNvCxnSpPr>
          <p:nvPr/>
        </p:nvCxnSpPr>
        <p:spPr>
          <a:xfrm flipV="1">
            <a:off x="9470804" y="2400078"/>
            <a:ext cx="662478" cy="1091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5" name="直接连接符 524"/>
          <p:cNvCxnSpPr>
            <a:stCxn id="490" idx="6"/>
            <a:endCxn id="480" idx="2"/>
          </p:cNvCxnSpPr>
          <p:nvPr/>
        </p:nvCxnSpPr>
        <p:spPr>
          <a:xfrm flipV="1">
            <a:off x="9470804" y="2683107"/>
            <a:ext cx="662478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直接连接符 525"/>
          <p:cNvCxnSpPr>
            <a:stCxn id="490" idx="6"/>
            <a:endCxn id="481" idx="2"/>
          </p:cNvCxnSpPr>
          <p:nvPr/>
        </p:nvCxnSpPr>
        <p:spPr>
          <a:xfrm flipV="1">
            <a:off x="9470804" y="2924148"/>
            <a:ext cx="662478" cy="567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直接连接符 526"/>
          <p:cNvCxnSpPr>
            <a:stCxn id="490" idx="6"/>
            <a:endCxn id="482" idx="3"/>
          </p:cNvCxnSpPr>
          <p:nvPr/>
        </p:nvCxnSpPr>
        <p:spPr>
          <a:xfrm flipV="1">
            <a:off x="9470804" y="3241063"/>
            <a:ext cx="698572" cy="250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直接连接符 527"/>
          <p:cNvCxnSpPr>
            <a:stCxn id="491" idx="6"/>
            <a:endCxn id="478" idx="1"/>
          </p:cNvCxnSpPr>
          <p:nvPr/>
        </p:nvCxnSpPr>
        <p:spPr>
          <a:xfrm flipV="1">
            <a:off x="9475470" y="2080060"/>
            <a:ext cx="689240" cy="165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9" name="直接连接符 528"/>
          <p:cNvCxnSpPr>
            <a:stCxn id="491" idx="6"/>
            <a:endCxn id="479" idx="2"/>
          </p:cNvCxnSpPr>
          <p:nvPr/>
        </p:nvCxnSpPr>
        <p:spPr>
          <a:xfrm flipV="1">
            <a:off x="9475470" y="2400078"/>
            <a:ext cx="657812" cy="1332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0" name="直接连接符 529"/>
          <p:cNvCxnSpPr>
            <a:stCxn id="491" idx="6"/>
            <a:endCxn id="480" idx="2"/>
          </p:cNvCxnSpPr>
          <p:nvPr/>
        </p:nvCxnSpPr>
        <p:spPr>
          <a:xfrm flipV="1">
            <a:off x="9475470" y="2683107"/>
            <a:ext cx="657812" cy="1049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直接连接符 530"/>
          <p:cNvCxnSpPr>
            <a:stCxn id="491" idx="6"/>
            <a:endCxn id="481" idx="2"/>
          </p:cNvCxnSpPr>
          <p:nvPr/>
        </p:nvCxnSpPr>
        <p:spPr>
          <a:xfrm flipV="1">
            <a:off x="9475470" y="2924148"/>
            <a:ext cx="657812" cy="8086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2" name="直接连接符 531"/>
          <p:cNvCxnSpPr>
            <a:stCxn id="491" idx="6"/>
            <a:endCxn id="482" idx="3"/>
          </p:cNvCxnSpPr>
          <p:nvPr/>
        </p:nvCxnSpPr>
        <p:spPr>
          <a:xfrm flipV="1">
            <a:off x="9475470" y="3241063"/>
            <a:ext cx="693906" cy="491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" name="椭圆 532"/>
          <p:cNvSpPr/>
          <p:nvPr/>
        </p:nvSpPr>
        <p:spPr>
          <a:xfrm>
            <a:off x="6685613" y="1579006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4" name="椭圆 533"/>
          <p:cNvSpPr/>
          <p:nvPr/>
        </p:nvSpPr>
        <p:spPr>
          <a:xfrm>
            <a:off x="6685613" y="182160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5" name="椭圆 534"/>
          <p:cNvSpPr/>
          <p:nvPr/>
        </p:nvSpPr>
        <p:spPr>
          <a:xfrm>
            <a:off x="6685613" y="206575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6" name="椭圆 535"/>
          <p:cNvSpPr/>
          <p:nvPr/>
        </p:nvSpPr>
        <p:spPr>
          <a:xfrm>
            <a:off x="6685613" y="2319235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7" name="椭圆 536"/>
          <p:cNvSpPr/>
          <p:nvPr/>
        </p:nvSpPr>
        <p:spPr>
          <a:xfrm>
            <a:off x="6685613" y="2572717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8" name="椭圆 537"/>
          <p:cNvSpPr/>
          <p:nvPr/>
        </p:nvSpPr>
        <p:spPr>
          <a:xfrm>
            <a:off x="6685613" y="281686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9" name="椭圆 538"/>
          <p:cNvSpPr/>
          <p:nvPr/>
        </p:nvSpPr>
        <p:spPr>
          <a:xfrm>
            <a:off x="6685613" y="3099890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0" name="椭圆 539"/>
          <p:cNvSpPr/>
          <p:nvPr/>
        </p:nvSpPr>
        <p:spPr>
          <a:xfrm>
            <a:off x="6685613" y="334093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1" name="椭圆 540"/>
          <p:cNvSpPr/>
          <p:nvPr/>
        </p:nvSpPr>
        <p:spPr>
          <a:xfrm>
            <a:off x="6690279" y="358197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2" name="椭圆 541"/>
          <p:cNvSpPr/>
          <p:nvPr/>
        </p:nvSpPr>
        <p:spPr>
          <a:xfrm>
            <a:off x="7537808" y="159144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3" name="椭圆 542"/>
          <p:cNvSpPr/>
          <p:nvPr/>
        </p:nvSpPr>
        <p:spPr>
          <a:xfrm>
            <a:off x="7537808" y="183403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4" name="椭圆 543"/>
          <p:cNvSpPr/>
          <p:nvPr/>
        </p:nvSpPr>
        <p:spPr>
          <a:xfrm>
            <a:off x="7537808" y="207818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5" name="椭圆 544"/>
          <p:cNvSpPr/>
          <p:nvPr/>
        </p:nvSpPr>
        <p:spPr>
          <a:xfrm>
            <a:off x="7537808" y="233167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6" name="椭圆 545"/>
          <p:cNvSpPr/>
          <p:nvPr/>
        </p:nvSpPr>
        <p:spPr>
          <a:xfrm>
            <a:off x="7537808" y="258515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7" name="椭圆 546"/>
          <p:cNvSpPr/>
          <p:nvPr/>
        </p:nvSpPr>
        <p:spPr>
          <a:xfrm>
            <a:off x="7537808" y="282929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8" name="椭圆 547"/>
          <p:cNvSpPr/>
          <p:nvPr/>
        </p:nvSpPr>
        <p:spPr>
          <a:xfrm>
            <a:off x="7537808" y="311232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9" name="椭圆 548"/>
          <p:cNvSpPr/>
          <p:nvPr/>
        </p:nvSpPr>
        <p:spPr>
          <a:xfrm>
            <a:off x="7537808" y="335336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0" name="椭圆 549"/>
          <p:cNvSpPr/>
          <p:nvPr/>
        </p:nvSpPr>
        <p:spPr>
          <a:xfrm>
            <a:off x="7542474" y="359440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1" name="直接连接符 550"/>
          <p:cNvCxnSpPr>
            <a:stCxn id="533" idx="6"/>
            <a:endCxn id="542" idx="2"/>
          </p:cNvCxnSpPr>
          <p:nvPr/>
        </p:nvCxnSpPr>
        <p:spPr>
          <a:xfrm>
            <a:off x="6900217" y="1686308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2" name="直接连接符 551"/>
          <p:cNvCxnSpPr>
            <a:endCxn id="543" idx="2"/>
          </p:cNvCxnSpPr>
          <p:nvPr/>
        </p:nvCxnSpPr>
        <p:spPr>
          <a:xfrm>
            <a:off x="6900217" y="1698744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3" name="直接连接符 552"/>
          <p:cNvCxnSpPr>
            <a:stCxn id="533" idx="6"/>
            <a:endCxn id="544" idx="1"/>
          </p:cNvCxnSpPr>
          <p:nvPr/>
        </p:nvCxnSpPr>
        <p:spPr>
          <a:xfrm>
            <a:off x="6900217" y="1686308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直接连接符 553"/>
          <p:cNvCxnSpPr>
            <a:stCxn id="534" idx="6"/>
            <a:endCxn id="544" idx="2"/>
          </p:cNvCxnSpPr>
          <p:nvPr/>
        </p:nvCxnSpPr>
        <p:spPr>
          <a:xfrm>
            <a:off x="6900217" y="1928904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5" name="直接连接符 554"/>
          <p:cNvCxnSpPr>
            <a:stCxn id="535" idx="6"/>
            <a:endCxn id="545" idx="1"/>
          </p:cNvCxnSpPr>
          <p:nvPr/>
        </p:nvCxnSpPr>
        <p:spPr>
          <a:xfrm>
            <a:off x="6900217" y="2173055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6" name="直接连接符 555"/>
          <p:cNvCxnSpPr>
            <a:stCxn id="536" idx="5"/>
            <a:endCxn id="546" idx="2"/>
          </p:cNvCxnSpPr>
          <p:nvPr/>
        </p:nvCxnSpPr>
        <p:spPr>
          <a:xfrm>
            <a:off x="6868789" y="2502411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7" name="直接连接符 556"/>
          <p:cNvCxnSpPr>
            <a:stCxn id="536" idx="5"/>
            <a:endCxn id="547" idx="2"/>
          </p:cNvCxnSpPr>
          <p:nvPr/>
        </p:nvCxnSpPr>
        <p:spPr>
          <a:xfrm>
            <a:off x="6868789" y="2502411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8" name="直接连接符 557"/>
          <p:cNvCxnSpPr>
            <a:stCxn id="536" idx="5"/>
            <a:endCxn id="548" idx="3"/>
          </p:cNvCxnSpPr>
          <p:nvPr/>
        </p:nvCxnSpPr>
        <p:spPr>
          <a:xfrm>
            <a:off x="6868789" y="2502411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9" name="直接连接符 558"/>
          <p:cNvCxnSpPr>
            <a:stCxn id="537" idx="5"/>
            <a:endCxn id="549" idx="2"/>
          </p:cNvCxnSpPr>
          <p:nvPr/>
        </p:nvCxnSpPr>
        <p:spPr>
          <a:xfrm>
            <a:off x="6868789" y="2755893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0" name="直接连接符 559"/>
          <p:cNvCxnSpPr/>
          <p:nvPr/>
        </p:nvCxnSpPr>
        <p:spPr>
          <a:xfrm>
            <a:off x="6859457" y="2980482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1" name="直接连接符 560"/>
          <p:cNvCxnSpPr>
            <a:stCxn id="539" idx="6"/>
            <a:endCxn id="550" idx="2"/>
          </p:cNvCxnSpPr>
          <p:nvPr/>
        </p:nvCxnSpPr>
        <p:spPr>
          <a:xfrm>
            <a:off x="6900217" y="3207192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2" name="直接连接符 561"/>
          <p:cNvCxnSpPr>
            <a:endCxn id="550" idx="2"/>
          </p:cNvCxnSpPr>
          <p:nvPr/>
        </p:nvCxnSpPr>
        <p:spPr>
          <a:xfrm>
            <a:off x="6876523" y="3464117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3" name="直接连接符 562"/>
          <p:cNvCxnSpPr>
            <a:endCxn id="550" idx="2"/>
          </p:cNvCxnSpPr>
          <p:nvPr/>
        </p:nvCxnSpPr>
        <p:spPr>
          <a:xfrm flipV="1">
            <a:off x="6886036" y="3701710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4" name="直接连接符 563"/>
          <p:cNvCxnSpPr>
            <a:stCxn id="534" idx="6"/>
            <a:endCxn id="545" idx="1"/>
          </p:cNvCxnSpPr>
          <p:nvPr/>
        </p:nvCxnSpPr>
        <p:spPr>
          <a:xfrm>
            <a:off x="6900217" y="1928904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5" name="直接连接符 564"/>
          <p:cNvCxnSpPr>
            <a:stCxn id="536" idx="5"/>
            <a:endCxn id="545" idx="1"/>
          </p:cNvCxnSpPr>
          <p:nvPr/>
        </p:nvCxnSpPr>
        <p:spPr>
          <a:xfrm flipV="1">
            <a:off x="6868789" y="2363099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6" name="直接连接符 565"/>
          <p:cNvCxnSpPr>
            <a:stCxn id="537" idx="5"/>
            <a:endCxn id="547" idx="2"/>
          </p:cNvCxnSpPr>
          <p:nvPr/>
        </p:nvCxnSpPr>
        <p:spPr>
          <a:xfrm>
            <a:off x="6868789" y="2755893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7" name="直接连接符 566"/>
          <p:cNvCxnSpPr>
            <a:stCxn id="541" idx="5"/>
            <a:endCxn id="549" idx="2"/>
          </p:cNvCxnSpPr>
          <p:nvPr/>
        </p:nvCxnSpPr>
        <p:spPr>
          <a:xfrm flipV="1">
            <a:off x="6873455" y="3460669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8" name="直接连接符 567"/>
          <p:cNvCxnSpPr>
            <a:stCxn id="541" idx="5"/>
            <a:endCxn id="548" idx="3"/>
          </p:cNvCxnSpPr>
          <p:nvPr/>
        </p:nvCxnSpPr>
        <p:spPr>
          <a:xfrm flipV="1">
            <a:off x="6873455" y="3295502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9" name="直接连接符 568"/>
          <p:cNvCxnSpPr>
            <a:stCxn id="541" idx="5"/>
            <a:endCxn id="547" idx="2"/>
          </p:cNvCxnSpPr>
          <p:nvPr/>
        </p:nvCxnSpPr>
        <p:spPr>
          <a:xfrm flipV="1">
            <a:off x="6873455" y="2936599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0" name="直接连接符 569"/>
          <p:cNvCxnSpPr>
            <a:stCxn id="541" idx="5"/>
            <a:endCxn id="546" idx="2"/>
          </p:cNvCxnSpPr>
          <p:nvPr/>
        </p:nvCxnSpPr>
        <p:spPr>
          <a:xfrm flipV="1">
            <a:off x="6873455" y="2692455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1" name="直接连接符 570"/>
          <p:cNvCxnSpPr>
            <a:endCxn id="545" idx="1"/>
          </p:cNvCxnSpPr>
          <p:nvPr/>
        </p:nvCxnSpPr>
        <p:spPr>
          <a:xfrm flipV="1">
            <a:off x="6900217" y="2363099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2" name="直接连接符 571"/>
          <p:cNvCxnSpPr>
            <a:stCxn id="541" idx="5"/>
            <a:endCxn id="544" idx="2"/>
          </p:cNvCxnSpPr>
          <p:nvPr/>
        </p:nvCxnSpPr>
        <p:spPr>
          <a:xfrm flipV="1">
            <a:off x="6873455" y="2185491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3" name="直接连接符 572"/>
          <p:cNvCxnSpPr>
            <a:stCxn id="541" idx="6"/>
            <a:endCxn id="543" idx="2"/>
          </p:cNvCxnSpPr>
          <p:nvPr/>
        </p:nvCxnSpPr>
        <p:spPr>
          <a:xfrm flipV="1">
            <a:off x="6904883" y="1941340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4" name="直接连接符 573"/>
          <p:cNvCxnSpPr>
            <a:stCxn id="541" idx="5"/>
            <a:endCxn id="542" idx="2"/>
          </p:cNvCxnSpPr>
          <p:nvPr/>
        </p:nvCxnSpPr>
        <p:spPr>
          <a:xfrm flipV="1">
            <a:off x="6873455" y="1698744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5" name="直接连接符 574"/>
          <p:cNvCxnSpPr>
            <a:stCxn id="540" idx="6"/>
            <a:endCxn id="549" idx="2"/>
          </p:cNvCxnSpPr>
          <p:nvPr/>
        </p:nvCxnSpPr>
        <p:spPr>
          <a:xfrm>
            <a:off x="6900217" y="3448233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6" name="直接连接符 575"/>
          <p:cNvCxnSpPr>
            <a:endCxn id="547" idx="2"/>
          </p:cNvCxnSpPr>
          <p:nvPr/>
        </p:nvCxnSpPr>
        <p:spPr>
          <a:xfrm flipV="1">
            <a:off x="6900217" y="2936599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7" name="直接连接符 576"/>
          <p:cNvCxnSpPr>
            <a:stCxn id="540" idx="6"/>
            <a:endCxn id="546" idx="2"/>
          </p:cNvCxnSpPr>
          <p:nvPr/>
        </p:nvCxnSpPr>
        <p:spPr>
          <a:xfrm flipV="1">
            <a:off x="6900217" y="2692455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8" name="直接连接符 577"/>
          <p:cNvCxnSpPr>
            <a:stCxn id="540" idx="6"/>
            <a:endCxn id="545" idx="1"/>
          </p:cNvCxnSpPr>
          <p:nvPr/>
        </p:nvCxnSpPr>
        <p:spPr>
          <a:xfrm flipV="1">
            <a:off x="6900217" y="2363099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9" name="直接连接符 578"/>
          <p:cNvCxnSpPr>
            <a:stCxn id="540" idx="6"/>
            <a:endCxn id="544" idx="2"/>
          </p:cNvCxnSpPr>
          <p:nvPr/>
        </p:nvCxnSpPr>
        <p:spPr>
          <a:xfrm flipV="1">
            <a:off x="6900217" y="2185491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0" name="直接连接符 579"/>
          <p:cNvCxnSpPr>
            <a:stCxn id="540" idx="6"/>
            <a:endCxn id="543" idx="2"/>
          </p:cNvCxnSpPr>
          <p:nvPr/>
        </p:nvCxnSpPr>
        <p:spPr>
          <a:xfrm flipV="1">
            <a:off x="6900217" y="1941340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1" name="直接连接符 580"/>
          <p:cNvCxnSpPr>
            <a:stCxn id="540" idx="6"/>
            <a:endCxn id="542" idx="2"/>
          </p:cNvCxnSpPr>
          <p:nvPr/>
        </p:nvCxnSpPr>
        <p:spPr>
          <a:xfrm flipV="1">
            <a:off x="6900217" y="1698744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直接连接符 581"/>
          <p:cNvCxnSpPr>
            <a:stCxn id="539" idx="6"/>
            <a:endCxn id="549" idx="2"/>
          </p:cNvCxnSpPr>
          <p:nvPr/>
        </p:nvCxnSpPr>
        <p:spPr>
          <a:xfrm>
            <a:off x="6900217" y="3207192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3" name="直接连接符 582"/>
          <p:cNvCxnSpPr>
            <a:stCxn id="539" idx="6"/>
            <a:endCxn id="547" idx="2"/>
          </p:cNvCxnSpPr>
          <p:nvPr/>
        </p:nvCxnSpPr>
        <p:spPr>
          <a:xfrm flipV="1">
            <a:off x="6900217" y="2936599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直接连接符 583"/>
          <p:cNvCxnSpPr>
            <a:stCxn id="539" idx="6"/>
            <a:endCxn id="546" idx="2"/>
          </p:cNvCxnSpPr>
          <p:nvPr/>
        </p:nvCxnSpPr>
        <p:spPr>
          <a:xfrm flipV="1">
            <a:off x="6900217" y="2692455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5" name="直接连接符 584"/>
          <p:cNvCxnSpPr>
            <a:stCxn id="539" idx="6"/>
            <a:endCxn id="545" idx="1"/>
          </p:cNvCxnSpPr>
          <p:nvPr/>
        </p:nvCxnSpPr>
        <p:spPr>
          <a:xfrm flipV="1">
            <a:off x="6900217" y="2363099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6" name="直接连接符 585"/>
          <p:cNvCxnSpPr>
            <a:stCxn id="539" idx="6"/>
            <a:endCxn id="544" idx="2"/>
          </p:cNvCxnSpPr>
          <p:nvPr/>
        </p:nvCxnSpPr>
        <p:spPr>
          <a:xfrm flipV="1">
            <a:off x="6900217" y="2185491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7" name="直接连接符 586"/>
          <p:cNvCxnSpPr>
            <a:stCxn id="539" idx="6"/>
            <a:endCxn id="542" idx="2"/>
          </p:cNvCxnSpPr>
          <p:nvPr/>
        </p:nvCxnSpPr>
        <p:spPr>
          <a:xfrm flipV="1">
            <a:off x="6900217" y="1698744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8" name="直接连接符 587"/>
          <p:cNvCxnSpPr>
            <a:stCxn id="538" idx="5"/>
            <a:endCxn id="549" idx="2"/>
          </p:cNvCxnSpPr>
          <p:nvPr/>
        </p:nvCxnSpPr>
        <p:spPr>
          <a:xfrm>
            <a:off x="6868789" y="3000037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直接连接符 588"/>
          <p:cNvCxnSpPr>
            <a:stCxn id="538" idx="5"/>
            <a:endCxn id="547" idx="2"/>
          </p:cNvCxnSpPr>
          <p:nvPr/>
        </p:nvCxnSpPr>
        <p:spPr>
          <a:xfrm flipV="1">
            <a:off x="6868789" y="2936599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0" name="直接连接符 589"/>
          <p:cNvCxnSpPr>
            <a:stCxn id="538" idx="5"/>
            <a:endCxn id="545" idx="1"/>
          </p:cNvCxnSpPr>
          <p:nvPr/>
        </p:nvCxnSpPr>
        <p:spPr>
          <a:xfrm flipV="1">
            <a:off x="6868789" y="2363099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1" name="直接连接符 590"/>
          <p:cNvCxnSpPr>
            <a:stCxn id="538" idx="5"/>
            <a:endCxn id="544" idx="2"/>
          </p:cNvCxnSpPr>
          <p:nvPr/>
        </p:nvCxnSpPr>
        <p:spPr>
          <a:xfrm flipV="1">
            <a:off x="6868789" y="2185491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2" name="直接连接符 591"/>
          <p:cNvCxnSpPr>
            <a:stCxn id="538" idx="5"/>
            <a:endCxn id="542" idx="2"/>
          </p:cNvCxnSpPr>
          <p:nvPr/>
        </p:nvCxnSpPr>
        <p:spPr>
          <a:xfrm flipV="1">
            <a:off x="6868789" y="1698744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3" name="直接连接符 592"/>
          <p:cNvCxnSpPr>
            <a:stCxn id="537" idx="5"/>
            <a:endCxn id="550" idx="2"/>
          </p:cNvCxnSpPr>
          <p:nvPr/>
        </p:nvCxnSpPr>
        <p:spPr>
          <a:xfrm>
            <a:off x="6868789" y="2755893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4" name="直接连接符 593"/>
          <p:cNvCxnSpPr>
            <a:stCxn id="537" idx="5"/>
            <a:endCxn id="542" idx="2"/>
          </p:cNvCxnSpPr>
          <p:nvPr/>
        </p:nvCxnSpPr>
        <p:spPr>
          <a:xfrm flipV="1">
            <a:off x="6868789" y="1698744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5" name="直接连接符 594"/>
          <p:cNvCxnSpPr>
            <a:stCxn id="537" idx="5"/>
            <a:endCxn id="543" idx="2"/>
          </p:cNvCxnSpPr>
          <p:nvPr/>
        </p:nvCxnSpPr>
        <p:spPr>
          <a:xfrm flipV="1">
            <a:off x="6868789" y="1941340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6" name="直接连接符 595"/>
          <p:cNvCxnSpPr>
            <a:endCxn id="548" idx="3"/>
          </p:cNvCxnSpPr>
          <p:nvPr/>
        </p:nvCxnSpPr>
        <p:spPr>
          <a:xfrm>
            <a:off x="6900217" y="2780765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7" name="直接连接符 596"/>
          <p:cNvCxnSpPr>
            <a:endCxn id="542" idx="2"/>
          </p:cNvCxnSpPr>
          <p:nvPr/>
        </p:nvCxnSpPr>
        <p:spPr>
          <a:xfrm flipV="1">
            <a:off x="6900217" y="1698744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8" name="直接连接符 597"/>
          <p:cNvCxnSpPr>
            <a:stCxn id="535" idx="6"/>
            <a:endCxn id="543" idx="2"/>
          </p:cNvCxnSpPr>
          <p:nvPr/>
        </p:nvCxnSpPr>
        <p:spPr>
          <a:xfrm flipV="1">
            <a:off x="6900217" y="1941340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9" name="直接连接符 598"/>
          <p:cNvCxnSpPr>
            <a:stCxn id="536" idx="5"/>
            <a:endCxn id="544" idx="2"/>
          </p:cNvCxnSpPr>
          <p:nvPr/>
        </p:nvCxnSpPr>
        <p:spPr>
          <a:xfrm flipV="1">
            <a:off x="6868789" y="2185491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0" name="直接连接符 599"/>
          <p:cNvCxnSpPr>
            <a:stCxn id="536" idx="6"/>
            <a:endCxn id="543" idx="2"/>
          </p:cNvCxnSpPr>
          <p:nvPr/>
        </p:nvCxnSpPr>
        <p:spPr>
          <a:xfrm flipV="1">
            <a:off x="6900217" y="1941340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1" name="直接连接符 600"/>
          <p:cNvCxnSpPr>
            <a:stCxn id="536" idx="6"/>
            <a:endCxn id="542" idx="2"/>
          </p:cNvCxnSpPr>
          <p:nvPr/>
        </p:nvCxnSpPr>
        <p:spPr>
          <a:xfrm flipV="1">
            <a:off x="6900217" y="1698744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2" name="直接连接符 601"/>
          <p:cNvCxnSpPr>
            <a:stCxn id="533" idx="6"/>
            <a:endCxn id="550" idx="2"/>
          </p:cNvCxnSpPr>
          <p:nvPr/>
        </p:nvCxnSpPr>
        <p:spPr>
          <a:xfrm>
            <a:off x="6900217" y="1686308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3" name="直接连接符 602"/>
          <p:cNvCxnSpPr>
            <a:stCxn id="534" idx="6"/>
            <a:endCxn id="549" idx="2"/>
          </p:cNvCxnSpPr>
          <p:nvPr/>
        </p:nvCxnSpPr>
        <p:spPr>
          <a:xfrm>
            <a:off x="6900217" y="1928904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4" name="直接连接符 603"/>
          <p:cNvCxnSpPr>
            <a:stCxn id="534" idx="6"/>
            <a:endCxn id="548" idx="3"/>
          </p:cNvCxnSpPr>
          <p:nvPr/>
        </p:nvCxnSpPr>
        <p:spPr>
          <a:xfrm>
            <a:off x="6900217" y="1928904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5" name="直接连接符 604"/>
          <p:cNvCxnSpPr>
            <a:stCxn id="534" idx="6"/>
            <a:endCxn id="546" idx="2"/>
          </p:cNvCxnSpPr>
          <p:nvPr/>
        </p:nvCxnSpPr>
        <p:spPr>
          <a:xfrm>
            <a:off x="6900217" y="1928904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6" name="直接连接符 605"/>
          <p:cNvCxnSpPr>
            <a:stCxn id="533" idx="6"/>
            <a:endCxn id="545" idx="1"/>
          </p:cNvCxnSpPr>
          <p:nvPr/>
        </p:nvCxnSpPr>
        <p:spPr>
          <a:xfrm>
            <a:off x="6900217" y="1686308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7" name="直接连接符 606"/>
          <p:cNvCxnSpPr>
            <a:stCxn id="533" idx="6"/>
            <a:endCxn id="547" idx="2"/>
          </p:cNvCxnSpPr>
          <p:nvPr/>
        </p:nvCxnSpPr>
        <p:spPr>
          <a:xfrm>
            <a:off x="6900217" y="1686308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8" name="椭圆 607"/>
          <p:cNvSpPr/>
          <p:nvPr/>
        </p:nvSpPr>
        <p:spPr>
          <a:xfrm>
            <a:off x="7547132" y="159144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9" name="椭圆 608"/>
          <p:cNvSpPr/>
          <p:nvPr/>
        </p:nvSpPr>
        <p:spPr>
          <a:xfrm>
            <a:off x="7547132" y="183404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0" name="椭圆 609"/>
          <p:cNvSpPr/>
          <p:nvPr/>
        </p:nvSpPr>
        <p:spPr>
          <a:xfrm>
            <a:off x="7547132" y="207819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1" name="椭圆 610"/>
          <p:cNvSpPr/>
          <p:nvPr/>
        </p:nvSpPr>
        <p:spPr>
          <a:xfrm>
            <a:off x="7547132" y="233167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2" name="椭圆 611"/>
          <p:cNvSpPr/>
          <p:nvPr/>
        </p:nvSpPr>
        <p:spPr>
          <a:xfrm>
            <a:off x="7547132" y="258515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3" name="椭圆 612"/>
          <p:cNvSpPr/>
          <p:nvPr/>
        </p:nvSpPr>
        <p:spPr>
          <a:xfrm>
            <a:off x="7547132" y="282929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4" name="椭圆 613"/>
          <p:cNvSpPr/>
          <p:nvPr/>
        </p:nvSpPr>
        <p:spPr>
          <a:xfrm>
            <a:off x="7547132" y="311232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5" name="椭圆 614"/>
          <p:cNvSpPr/>
          <p:nvPr/>
        </p:nvSpPr>
        <p:spPr>
          <a:xfrm>
            <a:off x="7547132" y="335336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6" name="椭圆 615"/>
          <p:cNvSpPr/>
          <p:nvPr/>
        </p:nvSpPr>
        <p:spPr>
          <a:xfrm>
            <a:off x="7551798" y="359441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7" name="椭圆 616"/>
          <p:cNvSpPr/>
          <p:nvPr/>
        </p:nvSpPr>
        <p:spPr>
          <a:xfrm>
            <a:off x="8399327" y="160388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8" name="椭圆 617"/>
          <p:cNvSpPr/>
          <p:nvPr/>
        </p:nvSpPr>
        <p:spPr>
          <a:xfrm>
            <a:off x="8399327" y="184647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9" name="椭圆 618"/>
          <p:cNvSpPr/>
          <p:nvPr/>
        </p:nvSpPr>
        <p:spPr>
          <a:xfrm>
            <a:off x="8399327" y="209062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0" name="椭圆 619"/>
          <p:cNvSpPr/>
          <p:nvPr/>
        </p:nvSpPr>
        <p:spPr>
          <a:xfrm>
            <a:off x="8399327" y="234410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1" name="椭圆 620"/>
          <p:cNvSpPr/>
          <p:nvPr/>
        </p:nvSpPr>
        <p:spPr>
          <a:xfrm>
            <a:off x="8399327" y="259759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2" name="椭圆 621"/>
          <p:cNvSpPr/>
          <p:nvPr/>
        </p:nvSpPr>
        <p:spPr>
          <a:xfrm>
            <a:off x="8399327" y="284173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3" name="椭圆 622"/>
          <p:cNvSpPr/>
          <p:nvPr/>
        </p:nvSpPr>
        <p:spPr>
          <a:xfrm>
            <a:off x="8399327" y="312476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4" name="椭圆 623"/>
          <p:cNvSpPr/>
          <p:nvPr/>
        </p:nvSpPr>
        <p:spPr>
          <a:xfrm>
            <a:off x="8399327" y="336580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5" name="椭圆 624"/>
          <p:cNvSpPr/>
          <p:nvPr/>
        </p:nvSpPr>
        <p:spPr>
          <a:xfrm>
            <a:off x="8403993" y="360684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6" name="直接连接符 625"/>
          <p:cNvCxnSpPr>
            <a:stCxn id="608" idx="6"/>
            <a:endCxn id="617" idx="2"/>
          </p:cNvCxnSpPr>
          <p:nvPr/>
        </p:nvCxnSpPr>
        <p:spPr>
          <a:xfrm>
            <a:off x="7761736" y="1698746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直接连接符 626"/>
          <p:cNvCxnSpPr>
            <a:endCxn id="618" idx="2"/>
          </p:cNvCxnSpPr>
          <p:nvPr/>
        </p:nvCxnSpPr>
        <p:spPr>
          <a:xfrm>
            <a:off x="7761736" y="1711182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直接连接符 627"/>
          <p:cNvCxnSpPr>
            <a:stCxn id="608" idx="6"/>
            <a:endCxn id="619" idx="1"/>
          </p:cNvCxnSpPr>
          <p:nvPr/>
        </p:nvCxnSpPr>
        <p:spPr>
          <a:xfrm>
            <a:off x="7761736" y="1698746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直接连接符 628"/>
          <p:cNvCxnSpPr>
            <a:stCxn id="609" idx="6"/>
            <a:endCxn id="619" idx="2"/>
          </p:cNvCxnSpPr>
          <p:nvPr/>
        </p:nvCxnSpPr>
        <p:spPr>
          <a:xfrm>
            <a:off x="7761736" y="1941342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直接连接符 629"/>
          <p:cNvCxnSpPr>
            <a:stCxn id="610" idx="6"/>
            <a:endCxn id="620" idx="1"/>
          </p:cNvCxnSpPr>
          <p:nvPr/>
        </p:nvCxnSpPr>
        <p:spPr>
          <a:xfrm>
            <a:off x="7761736" y="2185493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直接连接符 630"/>
          <p:cNvCxnSpPr>
            <a:stCxn id="611" idx="5"/>
            <a:endCxn id="621" idx="2"/>
          </p:cNvCxnSpPr>
          <p:nvPr/>
        </p:nvCxnSpPr>
        <p:spPr>
          <a:xfrm>
            <a:off x="7730308" y="2514849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直接连接符 631"/>
          <p:cNvCxnSpPr>
            <a:stCxn id="611" idx="5"/>
            <a:endCxn id="622" idx="2"/>
          </p:cNvCxnSpPr>
          <p:nvPr/>
        </p:nvCxnSpPr>
        <p:spPr>
          <a:xfrm>
            <a:off x="7730308" y="2514849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直接连接符 632"/>
          <p:cNvCxnSpPr>
            <a:stCxn id="611" idx="5"/>
            <a:endCxn id="623" idx="3"/>
          </p:cNvCxnSpPr>
          <p:nvPr/>
        </p:nvCxnSpPr>
        <p:spPr>
          <a:xfrm>
            <a:off x="7730308" y="2514849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直接连接符 633"/>
          <p:cNvCxnSpPr>
            <a:stCxn id="612" idx="5"/>
            <a:endCxn id="624" idx="2"/>
          </p:cNvCxnSpPr>
          <p:nvPr/>
        </p:nvCxnSpPr>
        <p:spPr>
          <a:xfrm>
            <a:off x="7730308" y="2768331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直接连接符 634"/>
          <p:cNvCxnSpPr/>
          <p:nvPr/>
        </p:nvCxnSpPr>
        <p:spPr>
          <a:xfrm>
            <a:off x="7720976" y="2992920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直接连接符 635"/>
          <p:cNvCxnSpPr>
            <a:stCxn id="614" idx="6"/>
            <a:endCxn id="625" idx="2"/>
          </p:cNvCxnSpPr>
          <p:nvPr/>
        </p:nvCxnSpPr>
        <p:spPr>
          <a:xfrm>
            <a:off x="7761736" y="3219630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直接连接符 636"/>
          <p:cNvCxnSpPr>
            <a:endCxn id="625" idx="2"/>
          </p:cNvCxnSpPr>
          <p:nvPr/>
        </p:nvCxnSpPr>
        <p:spPr>
          <a:xfrm>
            <a:off x="7738042" y="3476555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直接连接符 637"/>
          <p:cNvCxnSpPr>
            <a:endCxn id="625" idx="2"/>
          </p:cNvCxnSpPr>
          <p:nvPr/>
        </p:nvCxnSpPr>
        <p:spPr>
          <a:xfrm flipV="1">
            <a:off x="7747555" y="3714148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直接连接符 638"/>
          <p:cNvCxnSpPr>
            <a:stCxn id="609" idx="6"/>
            <a:endCxn id="620" idx="1"/>
          </p:cNvCxnSpPr>
          <p:nvPr/>
        </p:nvCxnSpPr>
        <p:spPr>
          <a:xfrm>
            <a:off x="7761736" y="1941342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0" name="直接连接符 639"/>
          <p:cNvCxnSpPr>
            <a:stCxn id="611" idx="5"/>
            <a:endCxn id="620" idx="1"/>
          </p:cNvCxnSpPr>
          <p:nvPr/>
        </p:nvCxnSpPr>
        <p:spPr>
          <a:xfrm flipV="1">
            <a:off x="7730308" y="2375537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1" name="直接连接符 640"/>
          <p:cNvCxnSpPr>
            <a:stCxn id="612" idx="5"/>
            <a:endCxn id="622" idx="2"/>
          </p:cNvCxnSpPr>
          <p:nvPr/>
        </p:nvCxnSpPr>
        <p:spPr>
          <a:xfrm>
            <a:off x="7730308" y="2768331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2" name="直接连接符 641"/>
          <p:cNvCxnSpPr>
            <a:stCxn id="616" idx="5"/>
            <a:endCxn id="624" idx="2"/>
          </p:cNvCxnSpPr>
          <p:nvPr/>
        </p:nvCxnSpPr>
        <p:spPr>
          <a:xfrm flipV="1">
            <a:off x="7734974" y="3473107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3" name="直接连接符 642"/>
          <p:cNvCxnSpPr>
            <a:stCxn id="616" idx="5"/>
            <a:endCxn id="623" idx="3"/>
          </p:cNvCxnSpPr>
          <p:nvPr/>
        </p:nvCxnSpPr>
        <p:spPr>
          <a:xfrm flipV="1">
            <a:off x="7734974" y="3307940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4" name="直接连接符 643"/>
          <p:cNvCxnSpPr>
            <a:stCxn id="616" idx="5"/>
            <a:endCxn id="622" idx="2"/>
          </p:cNvCxnSpPr>
          <p:nvPr/>
        </p:nvCxnSpPr>
        <p:spPr>
          <a:xfrm flipV="1">
            <a:off x="7734974" y="2949037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5" name="直接连接符 644"/>
          <p:cNvCxnSpPr>
            <a:stCxn id="616" idx="5"/>
            <a:endCxn id="621" idx="2"/>
          </p:cNvCxnSpPr>
          <p:nvPr/>
        </p:nvCxnSpPr>
        <p:spPr>
          <a:xfrm flipV="1">
            <a:off x="7734974" y="2704893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6" name="直接连接符 645"/>
          <p:cNvCxnSpPr>
            <a:endCxn id="620" idx="1"/>
          </p:cNvCxnSpPr>
          <p:nvPr/>
        </p:nvCxnSpPr>
        <p:spPr>
          <a:xfrm flipV="1">
            <a:off x="7761736" y="2375537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7" name="直接连接符 646"/>
          <p:cNvCxnSpPr>
            <a:stCxn id="616" idx="5"/>
            <a:endCxn id="619" idx="2"/>
          </p:cNvCxnSpPr>
          <p:nvPr/>
        </p:nvCxnSpPr>
        <p:spPr>
          <a:xfrm flipV="1">
            <a:off x="7734974" y="2197929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8" name="直接连接符 647"/>
          <p:cNvCxnSpPr>
            <a:stCxn id="616" idx="6"/>
            <a:endCxn id="618" idx="2"/>
          </p:cNvCxnSpPr>
          <p:nvPr/>
        </p:nvCxnSpPr>
        <p:spPr>
          <a:xfrm flipV="1">
            <a:off x="7766402" y="1953778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9" name="直接连接符 648"/>
          <p:cNvCxnSpPr>
            <a:stCxn id="616" idx="5"/>
            <a:endCxn id="617" idx="2"/>
          </p:cNvCxnSpPr>
          <p:nvPr/>
        </p:nvCxnSpPr>
        <p:spPr>
          <a:xfrm flipV="1">
            <a:off x="7734974" y="1711182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0" name="直接连接符 649"/>
          <p:cNvCxnSpPr>
            <a:stCxn id="615" idx="6"/>
            <a:endCxn id="624" idx="2"/>
          </p:cNvCxnSpPr>
          <p:nvPr/>
        </p:nvCxnSpPr>
        <p:spPr>
          <a:xfrm>
            <a:off x="7761736" y="3460671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1" name="直接连接符 650"/>
          <p:cNvCxnSpPr>
            <a:endCxn id="622" idx="2"/>
          </p:cNvCxnSpPr>
          <p:nvPr/>
        </p:nvCxnSpPr>
        <p:spPr>
          <a:xfrm flipV="1">
            <a:off x="7761736" y="2949037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2" name="直接连接符 651"/>
          <p:cNvCxnSpPr>
            <a:stCxn id="615" idx="6"/>
            <a:endCxn id="621" idx="2"/>
          </p:cNvCxnSpPr>
          <p:nvPr/>
        </p:nvCxnSpPr>
        <p:spPr>
          <a:xfrm flipV="1">
            <a:off x="7761736" y="2704893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3" name="直接连接符 652"/>
          <p:cNvCxnSpPr>
            <a:stCxn id="615" idx="6"/>
            <a:endCxn id="620" idx="1"/>
          </p:cNvCxnSpPr>
          <p:nvPr/>
        </p:nvCxnSpPr>
        <p:spPr>
          <a:xfrm flipV="1">
            <a:off x="7761736" y="2375537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4" name="直接连接符 653"/>
          <p:cNvCxnSpPr>
            <a:stCxn id="615" idx="6"/>
            <a:endCxn id="619" idx="2"/>
          </p:cNvCxnSpPr>
          <p:nvPr/>
        </p:nvCxnSpPr>
        <p:spPr>
          <a:xfrm flipV="1">
            <a:off x="7761736" y="2197929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5" name="直接连接符 654"/>
          <p:cNvCxnSpPr>
            <a:stCxn id="615" idx="6"/>
            <a:endCxn id="618" idx="2"/>
          </p:cNvCxnSpPr>
          <p:nvPr/>
        </p:nvCxnSpPr>
        <p:spPr>
          <a:xfrm flipV="1">
            <a:off x="7761736" y="1953778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6" name="直接连接符 655"/>
          <p:cNvCxnSpPr>
            <a:stCxn id="615" idx="6"/>
            <a:endCxn id="617" idx="2"/>
          </p:cNvCxnSpPr>
          <p:nvPr/>
        </p:nvCxnSpPr>
        <p:spPr>
          <a:xfrm flipV="1">
            <a:off x="7761736" y="1711182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7" name="直接连接符 656"/>
          <p:cNvCxnSpPr>
            <a:stCxn id="614" idx="6"/>
            <a:endCxn id="624" idx="2"/>
          </p:cNvCxnSpPr>
          <p:nvPr/>
        </p:nvCxnSpPr>
        <p:spPr>
          <a:xfrm>
            <a:off x="7761736" y="3219630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8" name="直接连接符 657"/>
          <p:cNvCxnSpPr>
            <a:stCxn id="614" idx="6"/>
            <a:endCxn id="622" idx="2"/>
          </p:cNvCxnSpPr>
          <p:nvPr/>
        </p:nvCxnSpPr>
        <p:spPr>
          <a:xfrm flipV="1">
            <a:off x="7761736" y="2949037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9" name="直接连接符 658"/>
          <p:cNvCxnSpPr>
            <a:stCxn id="614" idx="6"/>
            <a:endCxn id="621" idx="2"/>
          </p:cNvCxnSpPr>
          <p:nvPr/>
        </p:nvCxnSpPr>
        <p:spPr>
          <a:xfrm flipV="1">
            <a:off x="7761736" y="2704893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0" name="直接连接符 659"/>
          <p:cNvCxnSpPr>
            <a:stCxn id="614" idx="6"/>
            <a:endCxn id="620" idx="1"/>
          </p:cNvCxnSpPr>
          <p:nvPr/>
        </p:nvCxnSpPr>
        <p:spPr>
          <a:xfrm flipV="1">
            <a:off x="7761736" y="2375537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1" name="直接连接符 660"/>
          <p:cNvCxnSpPr>
            <a:stCxn id="614" idx="6"/>
            <a:endCxn id="619" idx="2"/>
          </p:cNvCxnSpPr>
          <p:nvPr/>
        </p:nvCxnSpPr>
        <p:spPr>
          <a:xfrm flipV="1">
            <a:off x="7761736" y="2197929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2" name="直接连接符 661"/>
          <p:cNvCxnSpPr>
            <a:stCxn id="614" idx="6"/>
            <a:endCxn id="617" idx="2"/>
          </p:cNvCxnSpPr>
          <p:nvPr/>
        </p:nvCxnSpPr>
        <p:spPr>
          <a:xfrm flipV="1">
            <a:off x="7761736" y="1711182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3" name="直接连接符 662"/>
          <p:cNvCxnSpPr>
            <a:stCxn id="613" idx="5"/>
            <a:endCxn id="624" idx="2"/>
          </p:cNvCxnSpPr>
          <p:nvPr/>
        </p:nvCxnSpPr>
        <p:spPr>
          <a:xfrm>
            <a:off x="7730308" y="3012475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4" name="直接连接符 663"/>
          <p:cNvCxnSpPr>
            <a:stCxn id="613" idx="5"/>
            <a:endCxn id="622" idx="2"/>
          </p:cNvCxnSpPr>
          <p:nvPr/>
        </p:nvCxnSpPr>
        <p:spPr>
          <a:xfrm flipV="1">
            <a:off x="7730308" y="2949037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5" name="直接连接符 664"/>
          <p:cNvCxnSpPr>
            <a:stCxn id="613" idx="5"/>
            <a:endCxn id="620" idx="1"/>
          </p:cNvCxnSpPr>
          <p:nvPr/>
        </p:nvCxnSpPr>
        <p:spPr>
          <a:xfrm flipV="1">
            <a:off x="7730308" y="2375537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6" name="直接连接符 665"/>
          <p:cNvCxnSpPr>
            <a:stCxn id="613" idx="5"/>
            <a:endCxn id="619" idx="2"/>
          </p:cNvCxnSpPr>
          <p:nvPr/>
        </p:nvCxnSpPr>
        <p:spPr>
          <a:xfrm flipV="1">
            <a:off x="7730308" y="2197929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7" name="直接连接符 666"/>
          <p:cNvCxnSpPr>
            <a:stCxn id="613" idx="5"/>
            <a:endCxn id="617" idx="2"/>
          </p:cNvCxnSpPr>
          <p:nvPr/>
        </p:nvCxnSpPr>
        <p:spPr>
          <a:xfrm flipV="1">
            <a:off x="7730308" y="1711182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8" name="直接连接符 667"/>
          <p:cNvCxnSpPr>
            <a:stCxn id="612" idx="5"/>
            <a:endCxn id="625" idx="2"/>
          </p:cNvCxnSpPr>
          <p:nvPr/>
        </p:nvCxnSpPr>
        <p:spPr>
          <a:xfrm>
            <a:off x="7730308" y="2768331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9" name="直接连接符 668"/>
          <p:cNvCxnSpPr>
            <a:stCxn id="612" idx="5"/>
            <a:endCxn id="617" idx="2"/>
          </p:cNvCxnSpPr>
          <p:nvPr/>
        </p:nvCxnSpPr>
        <p:spPr>
          <a:xfrm flipV="1">
            <a:off x="7730308" y="1711182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0" name="直接连接符 669"/>
          <p:cNvCxnSpPr>
            <a:stCxn id="612" idx="5"/>
            <a:endCxn id="618" idx="2"/>
          </p:cNvCxnSpPr>
          <p:nvPr/>
        </p:nvCxnSpPr>
        <p:spPr>
          <a:xfrm flipV="1">
            <a:off x="7730308" y="1953778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1" name="直接连接符 670"/>
          <p:cNvCxnSpPr>
            <a:endCxn id="623" idx="3"/>
          </p:cNvCxnSpPr>
          <p:nvPr/>
        </p:nvCxnSpPr>
        <p:spPr>
          <a:xfrm>
            <a:off x="7761736" y="2793203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接连接符 671"/>
          <p:cNvCxnSpPr>
            <a:endCxn id="617" idx="2"/>
          </p:cNvCxnSpPr>
          <p:nvPr/>
        </p:nvCxnSpPr>
        <p:spPr>
          <a:xfrm flipV="1">
            <a:off x="7761736" y="1711182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接连接符 672"/>
          <p:cNvCxnSpPr>
            <a:stCxn id="610" idx="6"/>
            <a:endCxn id="618" idx="2"/>
          </p:cNvCxnSpPr>
          <p:nvPr/>
        </p:nvCxnSpPr>
        <p:spPr>
          <a:xfrm flipV="1">
            <a:off x="7761736" y="1953778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接连接符 673"/>
          <p:cNvCxnSpPr>
            <a:stCxn id="611" idx="5"/>
            <a:endCxn id="619" idx="2"/>
          </p:cNvCxnSpPr>
          <p:nvPr/>
        </p:nvCxnSpPr>
        <p:spPr>
          <a:xfrm flipV="1">
            <a:off x="7730308" y="2197929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接连接符 674"/>
          <p:cNvCxnSpPr>
            <a:stCxn id="611" idx="6"/>
            <a:endCxn id="618" idx="2"/>
          </p:cNvCxnSpPr>
          <p:nvPr/>
        </p:nvCxnSpPr>
        <p:spPr>
          <a:xfrm flipV="1">
            <a:off x="7761736" y="1953778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接连接符 675"/>
          <p:cNvCxnSpPr>
            <a:stCxn id="611" idx="6"/>
            <a:endCxn id="617" idx="2"/>
          </p:cNvCxnSpPr>
          <p:nvPr/>
        </p:nvCxnSpPr>
        <p:spPr>
          <a:xfrm flipV="1">
            <a:off x="7761736" y="1711182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接连接符 676"/>
          <p:cNvCxnSpPr>
            <a:stCxn id="608" idx="6"/>
            <a:endCxn id="625" idx="2"/>
          </p:cNvCxnSpPr>
          <p:nvPr/>
        </p:nvCxnSpPr>
        <p:spPr>
          <a:xfrm>
            <a:off x="7761736" y="1698746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接连接符 677"/>
          <p:cNvCxnSpPr>
            <a:stCxn id="609" idx="6"/>
            <a:endCxn id="624" idx="2"/>
          </p:cNvCxnSpPr>
          <p:nvPr/>
        </p:nvCxnSpPr>
        <p:spPr>
          <a:xfrm>
            <a:off x="7761736" y="1941342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9" name="直接连接符 678"/>
          <p:cNvCxnSpPr>
            <a:stCxn id="609" idx="6"/>
            <a:endCxn id="623" idx="3"/>
          </p:cNvCxnSpPr>
          <p:nvPr/>
        </p:nvCxnSpPr>
        <p:spPr>
          <a:xfrm>
            <a:off x="7761736" y="1941342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0" name="直接连接符 679"/>
          <p:cNvCxnSpPr>
            <a:stCxn id="609" idx="6"/>
            <a:endCxn id="621" idx="2"/>
          </p:cNvCxnSpPr>
          <p:nvPr/>
        </p:nvCxnSpPr>
        <p:spPr>
          <a:xfrm>
            <a:off x="7761736" y="1941342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1" name="直接连接符 680"/>
          <p:cNvCxnSpPr>
            <a:stCxn id="608" idx="6"/>
            <a:endCxn id="620" idx="1"/>
          </p:cNvCxnSpPr>
          <p:nvPr/>
        </p:nvCxnSpPr>
        <p:spPr>
          <a:xfrm>
            <a:off x="7761736" y="1698746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2" name="直接连接符 681"/>
          <p:cNvCxnSpPr>
            <a:stCxn id="608" idx="6"/>
            <a:endCxn id="622" idx="2"/>
          </p:cNvCxnSpPr>
          <p:nvPr/>
        </p:nvCxnSpPr>
        <p:spPr>
          <a:xfrm>
            <a:off x="7761736" y="1698746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3" name="椭圆 682"/>
          <p:cNvSpPr/>
          <p:nvPr/>
        </p:nvSpPr>
        <p:spPr>
          <a:xfrm>
            <a:off x="8390009" y="1613208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4" name="椭圆 683"/>
          <p:cNvSpPr/>
          <p:nvPr/>
        </p:nvSpPr>
        <p:spPr>
          <a:xfrm>
            <a:off x="8390009" y="185580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5" name="椭圆 684"/>
          <p:cNvSpPr/>
          <p:nvPr/>
        </p:nvSpPr>
        <p:spPr>
          <a:xfrm>
            <a:off x="8390009" y="209995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椭圆 685"/>
          <p:cNvSpPr/>
          <p:nvPr/>
        </p:nvSpPr>
        <p:spPr>
          <a:xfrm>
            <a:off x="8390009" y="235343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椭圆 686"/>
          <p:cNvSpPr/>
          <p:nvPr/>
        </p:nvSpPr>
        <p:spPr>
          <a:xfrm>
            <a:off x="8390009" y="260691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/>
        </p:nvSpPr>
        <p:spPr>
          <a:xfrm>
            <a:off x="8390009" y="285106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9" name="椭圆 688"/>
          <p:cNvSpPr/>
          <p:nvPr/>
        </p:nvSpPr>
        <p:spPr>
          <a:xfrm>
            <a:off x="8390009" y="3134092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0" name="椭圆 689"/>
          <p:cNvSpPr/>
          <p:nvPr/>
        </p:nvSpPr>
        <p:spPr>
          <a:xfrm>
            <a:off x="8390009" y="3375133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1" name="椭圆 690"/>
          <p:cNvSpPr/>
          <p:nvPr/>
        </p:nvSpPr>
        <p:spPr>
          <a:xfrm>
            <a:off x="8394675" y="361617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2" name="椭圆 691"/>
          <p:cNvSpPr/>
          <p:nvPr/>
        </p:nvSpPr>
        <p:spPr>
          <a:xfrm>
            <a:off x="8399333" y="1613210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/>
        </p:nvSpPr>
        <p:spPr>
          <a:xfrm>
            <a:off x="8399333" y="185580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4" name="椭圆 693"/>
          <p:cNvSpPr/>
          <p:nvPr/>
        </p:nvSpPr>
        <p:spPr>
          <a:xfrm>
            <a:off x="8399333" y="2099957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5" name="椭圆 694"/>
          <p:cNvSpPr/>
          <p:nvPr/>
        </p:nvSpPr>
        <p:spPr>
          <a:xfrm>
            <a:off x="8399333" y="2353439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" name="椭圆 695"/>
          <p:cNvSpPr/>
          <p:nvPr/>
        </p:nvSpPr>
        <p:spPr>
          <a:xfrm>
            <a:off x="8399333" y="2606921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7" name="椭圆 696"/>
          <p:cNvSpPr/>
          <p:nvPr/>
        </p:nvSpPr>
        <p:spPr>
          <a:xfrm>
            <a:off x="8399333" y="285106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8" name="椭圆 697"/>
          <p:cNvSpPr/>
          <p:nvPr/>
        </p:nvSpPr>
        <p:spPr>
          <a:xfrm>
            <a:off x="8399333" y="3134094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椭圆 698"/>
          <p:cNvSpPr/>
          <p:nvPr/>
        </p:nvSpPr>
        <p:spPr>
          <a:xfrm>
            <a:off x="8399333" y="3375135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0" name="椭圆 699"/>
          <p:cNvSpPr/>
          <p:nvPr/>
        </p:nvSpPr>
        <p:spPr>
          <a:xfrm>
            <a:off x="8403999" y="3616176"/>
            <a:ext cx="214604" cy="214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1" name="椭圆 700"/>
          <p:cNvSpPr/>
          <p:nvPr/>
        </p:nvSpPr>
        <p:spPr>
          <a:xfrm>
            <a:off x="9251528" y="1625646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2" name="椭圆 701"/>
          <p:cNvSpPr/>
          <p:nvPr/>
        </p:nvSpPr>
        <p:spPr>
          <a:xfrm>
            <a:off x="9251528" y="186824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3" name="椭圆 702"/>
          <p:cNvSpPr/>
          <p:nvPr/>
        </p:nvSpPr>
        <p:spPr>
          <a:xfrm>
            <a:off x="9251528" y="2112393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4" name="椭圆 703"/>
          <p:cNvSpPr/>
          <p:nvPr/>
        </p:nvSpPr>
        <p:spPr>
          <a:xfrm>
            <a:off x="9251528" y="2365875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5" name="椭圆 704"/>
          <p:cNvSpPr/>
          <p:nvPr/>
        </p:nvSpPr>
        <p:spPr>
          <a:xfrm>
            <a:off x="9251528" y="2619357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" name="椭圆 705"/>
          <p:cNvSpPr/>
          <p:nvPr/>
        </p:nvSpPr>
        <p:spPr>
          <a:xfrm>
            <a:off x="9251528" y="286350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7" name="椭圆 706"/>
          <p:cNvSpPr/>
          <p:nvPr/>
        </p:nvSpPr>
        <p:spPr>
          <a:xfrm>
            <a:off x="9251528" y="3146530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8" name="椭圆 707"/>
          <p:cNvSpPr/>
          <p:nvPr/>
        </p:nvSpPr>
        <p:spPr>
          <a:xfrm>
            <a:off x="9251528" y="3387571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9" name="椭圆 708"/>
          <p:cNvSpPr/>
          <p:nvPr/>
        </p:nvSpPr>
        <p:spPr>
          <a:xfrm>
            <a:off x="9256194" y="3628612"/>
            <a:ext cx="214604" cy="2146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0" name="直接连接符 709"/>
          <p:cNvCxnSpPr>
            <a:stCxn id="692" idx="6"/>
            <a:endCxn id="701" idx="2"/>
          </p:cNvCxnSpPr>
          <p:nvPr/>
        </p:nvCxnSpPr>
        <p:spPr>
          <a:xfrm>
            <a:off x="8613937" y="1720512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1" name="直接连接符 710"/>
          <p:cNvCxnSpPr>
            <a:endCxn id="702" idx="2"/>
          </p:cNvCxnSpPr>
          <p:nvPr/>
        </p:nvCxnSpPr>
        <p:spPr>
          <a:xfrm>
            <a:off x="8613937" y="1732948"/>
            <a:ext cx="637591" cy="2425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2" name="直接连接符 711"/>
          <p:cNvCxnSpPr>
            <a:stCxn id="692" idx="6"/>
            <a:endCxn id="703" idx="1"/>
          </p:cNvCxnSpPr>
          <p:nvPr/>
        </p:nvCxnSpPr>
        <p:spPr>
          <a:xfrm>
            <a:off x="8613937" y="1720512"/>
            <a:ext cx="669019" cy="423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3" name="直接连接符 712"/>
          <p:cNvCxnSpPr>
            <a:stCxn id="693" idx="6"/>
            <a:endCxn id="703" idx="2"/>
          </p:cNvCxnSpPr>
          <p:nvPr/>
        </p:nvCxnSpPr>
        <p:spPr>
          <a:xfrm>
            <a:off x="8613937" y="1963108"/>
            <a:ext cx="637591" cy="256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4" name="直接连接符 713"/>
          <p:cNvCxnSpPr>
            <a:stCxn id="694" idx="6"/>
            <a:endCxn id="704" idx="1"/>
          </p:cNvCxnSpPr>
          <p:nvPr/>
        </p:nvCxnSpPr>
        <p:spPr>
          <a:xfrm>
            <a:off x="8613937" y="2207259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5" name="直接连接符 714"/>
          <p:cNvCxnSpPr>
            <a:stCxn id="695" idx="5"/>
            <a:endCxn id="705" idx="2"/>
          </p:cNvCxnSpPr>
          <p:nvPr/>
        </p:nvCxnSpPr>
        <p:spPr>
          <a:xfrm>
            <a:off x="8582509" y="2536615"/>
            <a:ext cx="669019" cy="190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6" name="直接连接符 715"/>
          <p:cNvCxnSpPr>
            <a:stCxn id="695" idx="5"/>
            <a:endCxn id="706" idx="2"/>
          </p:cNvCxnSpPr>
          <p:nvPr/>
        </p:nvCxnSpPr>
        <p:spPr>
          <a:xfrm>
            <a:off x="8582509" y="2536615"/>
            <a:ext cx="669019" cy="434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" name="直接连接符 716"/>
          <p:cNvCxnSpPr>
            <a:stCxn id="695" idx="5"/>
            <a:endCxn id="707" idx="3"/>
          </p:cNvCxnSpPr>
          <p:nvPr/>
        </p:nvCxnSpPr>
        <p:spPr>
          <a:xfrm>
            <a:off x="8582509" y="2536615"/>
            <a:ext cx="700447" cy="793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" name="直接连接符 717"/>
          <p:cNvCxnSpPr>
            <a:stCxn id="696" idx="5"/>
            <a:endCxn id="708" idx="2"/>
          </p:cNvCxnSpPr>
          <p:nvPr/>
        </p:nvCxnSpPr>
        <p:spPr>
          <a:xfrm>
            <a:off x="8582509" y="2790097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9" name="直接连接符 718"/>
          <p:cNvCxnSpPr/>
          <p:nvPr/>
        </p:nvCxnSpPr>
        <p:spPr>
          <a:xfrm>
            <a:off x="8573177" y="3014686"/>
            <a:ext cx="669019" cy="7047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0" name="直接连接符 719"/>
          <p:cNvCxnSpPr>
            <a:stCxn id="698" idx="6"/>
            <a:endCxn id="709" idx="2"/>
          </p:cNvCxnSpPr>
          <p:nvPr/>
        </p:nvCxnSpPr>
        <p:spPr>
          <a:xfrm>
            <a:off x="8613937" y="3241396"/>
            <a:ext cx="642257" cy="494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1" name="直接连接符 720"/>
          <p:cNvCxnSpPr>
            <a:endCxn id="709" idx="2"/>
          </p:cNvCxnSpPr>
          <p:nvPr/>
        </p:nvCxnSpPr>
        <p:spPr>
          <a:xfrm>
            <a:off x="8590243" y="3498321"/>
            <a:ext cx="665951" cy="237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2" name="直接连接符 721"/>
          <p:cNvCxnSpPr>
            <a:endCxn id="709" idx="2"/>
          </p:cNvCxnSpPr>
          <p:nvPr/>
        </p:nvCxnSpPr>
        <p:spPr>
          <a:xfrm flipV="1">
            <a:off x="8599756" y="3735914"/>
            <a:ext cx="656438" cy="68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3" name="直接连接符 722"/>
          <p:cNvCxnSpPr>
            <a:stCxn id="693" idx="6"/>
            <a:endCxn id="704" idx="1"/>
          </p:cNvCxnSpPr>
          <p:nvPr/>
        </p:nvCxnSpPr>
        <p:spPr>
          <a:xfrm>
            <a:off x="8613937" y="1963108"/>
            <a:ext cx="669019" cy="43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4" name="直接连接符 723"/>
          <p:cNvCxnSpPr>
            <a:stCxn id="695" idx="5"/>
            <a:endCxn id="704" idx="1"/>
          </p:cNvCxnSpPr>
          <p:nvPr/>
        </p:nvCxnSpPr>
        <p:spPr>
          <a:xfrm flipV="1">
            <a:off x="8582509" y="2397303"/>
            <a:ext cx="700447" cy="139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5" name="直接连接符 724"/>
          <p:cNvCxnSpPr>
            <a:stCxn id="696" idx="5"/>
            <a:endCxn id="706" idx="2"/>
          </p:cNvCxnSpPr>
          <p:nvPr/>
        </p:nvCxnSpPr>
        <p:spPr>
          <a:xfrm>
            <a:off x="8582509" y="2790097"/>
            <a:ext cx="669019" cy="180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6" name="直接连接符 725"/>
          <p:cNvCxnSpPr>
            <a:stCxn id="700" idx="5"/>
            <a:endCxn id="708" idx="2"/>
          </p:cNvCxnSpPr>
          <p:nvPr/>
        </p:nvCxnSpPr>
        <p:spPr>
          <a:xfrm flipV="1">
            <a:off x="8587175" y="3494873"/>
            <a:ext cx="664353" cy="304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7" name="直接连接符 726"/>
          <p:cNvCxnSpPr>
            <a:stCxn id="700" idx="5"/>
            <a:endCxn id="707" idx="3"/>
          </p:cNvCxnSpPr>
          <p:nvPr/>
        </p:nvCxnSpPr>
        <p:spPr>
          <a:xfrm flipV="1">
            <a:off x="8587175" y="3329706"/>
            <a:ext cx="695781" cy="469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8" name="直接连接符 727"/>
          <p:cNvCxnSpPr>
            <a:stCxn id="700" idx="5"/>
            <a:endCxn id="706" idx="2"/>
          </p:cNvCxnSpPr>
          <p:nvPr/>
        </p:nvCxnSpPr>
        <p:spPr>
          <a:xfrm flipV="1">
            <a:off x="8587175" y="2970803"/>
            <a:ext cx="664353" cy="828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9" name="直接连接符 728"/>
          <p:cNvCxnSpPr>
            <a:stCxn id="700" idx="5"/>
            <a:endCxn id="705" idx="2"/>
          </p:cNvCxnSpPr>
          <p:nvPr/>
        </p:nvCxnSpPr>
        <p:spPr>
          <a:xfrm flipV="1">
            <a:off x="8587175" y="2726659"/>
            <a:ext cx="664353" cy="1072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0" name="直接连接符 729"/>
          <p:cNvCxnSpPr>
            <a:endCxn id="704" idx="1"/>
          </p:cNvCxnSpPr>
          <p:nvPr/>
        </p:nvCxnSpPr>
        <p:spPr>
          <a:xfrm flipV="1">
            <a:off x="8613937" y="2397303"/>
            <a:ext cx="669019" cy="1418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1" name="直接连接符 730"/>
          <p:cNvCxnSpPr>
            <a:stCxn id="700" idx="5"/>
            <a:endCxn id="703" idx="2"/>
          </p:cNvCxnSpPr>
          <p:nvPr/>
        </p:nvCxnSpPr>
        <p:spPr>
          <a:xfrm flipV="1">
            <a:off x="8587175" y="2219695"/>
            <a:ext cx="664353" cy="15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2" name="直接连接符 731"/>
          <p:cNvCxnSpPr>
            <a:stCxn id="700" idx="6"/>
            <a:endCxn id="702" idx="2"/>
          </p:cNvCxnSpPr>
          <p:nvPr/>
        </p:nvCxnSpPr>
        <p:spPr>
          <a:xfrm flipV="1">
            <a:off x="8618603" y="1975544"/>
            <a:ext cx="632925" cy="1747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3" name="直接连接符 732"/>
          <p:cNvCxnSpPr>
            <a:stCxn id="700" idx="5"/>
            <a:endCxn id="701" idx="2"/>
          </p:cNvCxnSpPr>
          <p:nvPr/>
        </p:nvCxnSpPr>
        <p:spPr>
          <a:xfrm flipV="1">
            <a:off x="8587175" y="1732948"/>
            <a:ext cx="664353" cy="2066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4" name="直接连接符 733"/>
          <p:cNvCxnSpPr>
            <a:stCxn id="699" idx="6"/>
            <a:endCxn id="708" idx="2"/>
          </p:cNvCxnSpPr>
          <p:nvPr/>
        </p:nvCxnSpPr>
        <p:spPr>
          <a:xfrm>
            <a:off x="8613937" y="3482437"/>
            <a:ext cx="637591" cy="1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5" name="直接连接符 734"/>
          <p:cNvCxnSpPr>
            <a:endCxn id="706" idx="2"/>
          </p:cNvCxnSpPr>
          <p:nvPr/>
        </p:nvCxnSpPr>
        <p:spPr>
          <a:xfrm flipV="1">
            <a:off x="8613937" y="2970803"/>
            <a:ext cx="637591" cy="525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6" name="直接连接符 735"/>
          <p:cNvCxnSpPr>
            <a:stCxn id="699" idx="6"/>
            <a:endCxn id="705" idx="2"/>
          </p:cNvCxnSpPr>
          <p:nvPr/>
        </p:nvCxnSpPr>
        <p:spPr>
          <a:xfrm flipV="1">
            <a:off x="8613937" y="2726659"/>
            <a:ext cx="637591" cy="7557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7" name="直接连接符 736"/>
          <p:cNvCxnSpPr>
            <a:stCxn id="699" idx="6"/>
            <a:endCxn id="704" idx="1"/>
          </p:cNvCxnSpPr>
          <p:nvPr/>
        </p:nvCxnSpPr>
        <p:spPr>
          <a:xfrm flipV="1">
            <a:off x="8613937" y="2397303"/>
            <a:ext cx="669019" cy="1085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8" name="直接连接符 737"/>
          <p:cNvCxnSpPr>
            <a:stCxn id="699" idx="6"/>
            <a:endCxn id="703" idx="2"/>
          </p:cNvCxnSpPr>
          <p:nvPr/>
        </p:nvCxnSpPr>
        <p:spPr>
          <a:xfrm flipV="1">
            <a:off x="8613937" y="2219695"/>
            <a:ext cx="637591" cy="12627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9" name="直接连接符 738"/>
          <p:cNvCxnSpPr>
            <a:stCxn id="699" idx="6"/>
            <a:endCxn id="702" idx="2"/>
          </p:cNvCxnSpPr>
          <p:nvPr/>
        </p:nvCxnSpPr>
        <p:spPr>
          <a:xfrm flipV="1">
            <a:off x="8613937" y="1975544"/>
            <a:ext cx="637591" cy="1506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0" name="直接连接符 739"/>
          <p:cNvCxnSpPr>
            <a:stCxn id="699" idx="6"/>
            <a:endCxn id="701" idx="2"/>
          </p:cNvCxnSpPr>
          <p:nvPr/>
        </p:nvCxnSpPr>
        <p:spPr>
          <a:xfrm flipV="1">
            <a:off x="8613937" y="1732948"/>
            <a:ext cx="637591" cy="1749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1" name="直接连接符 740"/>
          <p:cNvCxnSpPr>
            <a:stCxn id="698" idx="6"/>
            <a:endCxn id="708" idx="2"/>
          </p:cNvCxnSpPr>
          <p:nvPr/>
        </p:nvCxnSpPr>
        <p:spPr>
          <a:xfrm>
            <a:off x="8613937" y="3241396"/>
            <a:ext cx="637591" cy="25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2" name="直接连接符 741"/>
          <p:cNvCxnSpPr>
            <a:stCxn id="698" idx="6"/>
            <a:endCxn id="706" idx="2"/>
          </p:cNvCxnSpPr>
          <p:nvPr/>
        </p:nvCxnSpPr>
        <p:spPr>
          <a:xfrm flipV="1">
            <a:off x="8613937" y="2970803"/>
            <a:ext cx="637591" cy="2705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3" name="直接连接符 742"/>
          <p:cNvCxnSpPr>
            <a:stCxn id="698" idx="6"/>
            <a:endCxn id="705" idx="2"/>
          </p:cNvCxnSpPr>
          <p:nvPr/>
        </p:nvCxnSpPr>
        <p:spPr>
          <a:xfrm flipV="1">
            <a:off x="8613937" y="2726659"/>
            <a:ext cx="637591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4" name="直接连接符 743"/>
          <p:cNvCxnSpPr>
            <a:stCxn id="698" idx="6"/>
            <a:endCxn id="704" idx="1"/>
          </p:cNvCxnSpPr>
          <p:nvPr/>
        </p:nvCxnSpPr>
        <p:spPr>
          <a:xfrm flipV="1">
            <a:off x="8613937" y="2397303"/>
            <a:ext cx="669019" cy="844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5" name="直接连接符 744"/>
          <p:cNvCxnSpPr>
            <a:stCxn id="698" idx="6"/>
            <a:endCxn id="703" idx="2"/>
          </p:cNvCxnSpPr>
          <p:nvPr/>
        </p:nvCxnSpPr>
        <p:spPr>
          <a:xfrm flipV="1">
            <a:off x="8613937" y="2219695"/>
            <a:ext cx="637591" cy="10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6" name="直接连接符 745"/>
          <p:cNvCxnSpPr>
            <a:stCxn id="698" idx="6"/>
            <a:endCxn id="701" idx="2"/>
          </p:cNvCxnSpPr>
          <p:nvPr/>
        </p:nvCxnSpPr>
        <p:spPr>
          <a:xfrm flipV="1">
            <a:off x="8613937" y="1732948"/>
            <a:ext cx="637591" cy="1508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7" name="直接连接符 746"/>
          <p:cNvCxnSpPr>
            <a:stCxn id="697" idx="5"/>
            <a:endCxn id="708" idx="2"/>
          </p:cNvCxnSpPr>
          <p:nvPr/>
        </p:nvCxnSpPr>
        <p:spPr>
          <a:xfrm>
            <a:off x="8582509" y="3034241"/>
            <a:ext cx="669019" cy="4606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8" name="直接连接符 747"/>
          <p:cNvCxnSpPr>
            <a:stCxn id="697" idx="5"/>
            <a:endCxn id="706" idx="2"/>
          </p:cNvCxnSpPr>
          <p:nvPr/>
        </p:nvCxnSpPr>
        <p:spPr>
          <a:xfrm flipV="1">
            <a:off x="8582509" y="2970803"/>
            <a:ext cx="669019" cy="63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9" name="直接连接符 748"/>
          <p:cNvCxnSpPr>
            <a:stCxn id="697" idx="5"/>
            <a:endCxn id="704" idx="1"/>
          </p:cNvCxnSpPr>
          <p:nvPr/>
        </p:nvCxnSpPr>
        <p:spPr>
          <a:xfrm flipV="1">
            <a:off x="8582509" y="2397303"/>
            <a:ext cx="700447" cy="636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0" name="直接连接符 749"/>
          <p:cNvCxnSpPr>
            <a:stCxn id="697" idx="5"/>
            <a:endCxn id="703" idx="2"/>
          </p:cNvCxnSpPr>
          <p:nvPr/>
        </p:nvCxnSpPr>
        <p:spPr>
          <a:xfrm flipV="1">
            <a:off x="8582509" y="2219695"/>
            <a:ext cx="669019" cy="814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1" name="直接连接符 750"/>
          <p:cNvCxnSpPr>
            <a:stCxn id="697" idx="5"/>
            <a:endCxn id="701" idx="2"/>
          </p:cNvCxnSpPr>
          <p:nvPr/>
        </p:nvCxnSpPr>
        <p:spPr>
          <a:xfrm flipV="1">
            <a:off x="8582509" y="1732948"/>
            <a:ext cx="669019" cy="130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2" name="直接连接符 751"/>
          <p:cNvCxnSpPr>
            <a:stCxn id="696" idx="5"/>
            <a:endCxn id="709" idx="2"/>
          </p:cNvCxnSpPr>
          <p:nvPr/>
        </p:nvCxnSpPr>
        <p:spPr>
          <a:xfrm>
            <a:off x="8582509" y="2790097"/>
            <a:ext cx="673685" cy="94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3" name="直接连接符 752"/>
          <p:cNvCxnSpPr>
            <a:stCxn id="696" idx="5"/>
            <a:endCxn id="701" idx="2"/>
          </p:cNvCxnSpPr>
          <p:nvPr/>
        </p:nvCxnSpPr>
        <p:spPr>
          <a:xfrm flipV="1">
            <a:off x="8582509" y="1732948"/>
            <a:ext cx="669019" cy="1057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4" name="直接连接符 753"/>
          <p:cNvCxnSpPr>
            <a:stCxn id="696" idx="5"/>
            <a:endCxn id="702" idx="2"/>
          </p:cNvCxnSpPr>
          <p:nvPr/>
        </p:nvCxnSpPr>
        <p:spPr>
          <a:xfrm flipV="1">
            <a:off x="8582509" y="1975544"/>
            <a:ext cx="669019" cy="814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5" name="直接连接符 754"/>
          <p:cNvCxnSpPr>
            <a:endCxn id="707" idx="3"/>
          </p:cNvCxnSpPr>
          <p:nvPr/>
        </p:nvCxnSpPr>
        <p:spPr>
          <a:xfrm>
            <a:off x="8613937" y="2814969"/>
            <a:ext cx="669019" cy="514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6" name="直接连接符 755"/>
          <p:cNvCxnSpPr>
            <a:endCxn id="701" idx="2"/>
          </p:cNvCxnSpPr>
          <p:nvPr/>
        </p:nvCxnSpPr>
        <p:spPr>
          <a:xfrm flipV="1">
            <a:off x="8613937" y="1732948"/>
            <a:ext cx="637591" cy="492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7" name="直接连接符 756"/>
          <p:cNvCxnSpPr>
            <a:stCxn id="694" idx="6"/>
            <a:endCxn id="702" idx="2"/>
          </p:cNvCxnSpPr>
          <p:nvPr/>
        </p:nvCxnSpPr>
        <p:spPr>
          <a:xfrm flipV="1">
            <a:off x="8613937" y="1975544"/>
            <a:ext cx="637591" cy="231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8" name="直接连接符 757"/>
          <p:cNvCxnSpPr>
            <a:stCxn id="695" idx="5"/>
            <a:endCxn id="703" idx="2"/>
          </p:cNvCxnSpPr>
          <p:nvPr/>
        </p:nvCxnSpPr>
        <p:spPr>
          <a:xfrm flipV="1">
            <a:off x="8582509" y="2219695"/>
            <a:ext cx="669019" cy="31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9" name="直接连接符 758"/>
          <p:cNvCxnSpPr>
            <a:stCxn id="695" idx="6"/>
            <a:endCxn id="702" idx="2"/>
          </p:cNvCxnSpPr>
          <p:nvPr/>
        </p:nvCxnSpPr>
        <p:spPr>
          <a:xfrm flipV="1">
            <a:off x="8613937" y="1975544"/>
            <a:ext cx="637591" cy="4851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0" name="直接连接符 759"/>
          <p:cNvCxnSpPr>
            <a:stCxn id="695" idx="6"/>
            <a:endCxn id="701" idx="2"/>
          </p:cNvCxnSpPr>
          <p:nvPr/>
        </p:nvCxnSpPr>
        <p:spPr>
          <a:xfrm flipV="1">
            <a:off x="8613937" y="1732948"/>
            <a:ext cx="637591" cy="727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1" name="直接连接符 760"/>
          <p:cNvCxnSpPr>
            <a:stCxn id="692" idx="6"/>
            <a:endCxn id="709" idx="2"/>
          </p:cNvCxnSpPr>
          <p:nvPr/>
        </p:nvCxnSpPr>
        <p:spPr>
          <a:xfrm>
            <a:off x="8613937" y="1720512"/>
            <a:ext cx="642257" cy="2015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2" name="直接连接符 761"/>
          <p:cNvCxnSpPr>
            <a:stCxn id="693" idx="6"/>
            <a:endCxn id="708" idx="2"/>
          </p:cNvCxnSpPr>
          <p:nvPr/>
        </p:nvCxnSpPr>
        <p:spPr>
          <a:xfrm>
            <a:off x="8613937" y="1963108"/>
            <a:ext cx="637591" cy="1531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3" name="直接连接符 762"/>
          <p:cNvCxnSpPr>
            <a:stCxn id="693" idx="6"/>
            <a:endCxn id="707" idx="3"/>
          </p:cNvCxnSpPr>
          <p:nvPr/>
        </p:nvCxnSpPr>
        <p:spPr>
          <a:xfrm>
            <a:off x="8613937" y="1963108"/>
            <a:ext cx="669019" cy="1366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4" name="直接连接符 763"/>
          <p:cNvCxnSpPr>
            <a:stCxn id="693" idx="6"/>
            <a:endCxn id="705" idx="2"/>
          </p:cNvCxnSpPr>
          <p:nvPr/>
        </p:nvCxnSpPr>
        <p:spPr>
          <a:xfrm>
            <a:off x="8613937" y="1963108"/>
            <a:ext cx="637591" cy="7635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5" name="直接连接符 764"/>
          <p:cNvCxnSpPr>
            <a:stCxn id="692" idx="6"/>
            <a:endCxn id="704" idx="1"/>
          </p:cNvCxnSpPr>
          <p:nvPr/>
        </p:nvCxnSpPr>
        <p:spPr>
          <a:xfrm>
            <a:off x="8613937" y="1720512"/>
            <a:ext cx="669019" cy="676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6" name="直接连接符 765"/>
          <p:cNvCxnSpPr>
            <a:stCxn id="692" idx="6"/>
            <a:endCxn id="706" idx="2"/>
          </p:cNvCxnSpPr>
          <p:nvPr/>
        </p:nvCxnSpPr>
        <p:spPr>
          <a:xfrm>
            <a:off x="8613937" y="1720512"/>
            <a:ext cx="637591" cy="1250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7" name="文本框 766"/>
          <p:cNvSpPr txBox="1"/>
          <p:nvPr/>
        </p:nvSpPr>
        <p:spPr>
          <a:xfrm>
            <a:off x="7312474" y="115151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tdnnf9</a:t>
            </a:r>
            <a:endParaRPr lang="zh-CN" altLang="en-US" dirty="0"/>
          </a:p>
        </p:txBody>
      </p:sp>
      <p:sp>
        <p:nvSpPr>
          <p:cNvPr id="768" name="文本框 767"/>
          <p:cNvSpPr txBox="1"/>
          <p:nvPr/>
        </p:nvSpPr>
        <p:spPr>
          <a:xfrm>
            <a:off x="8277894" y="1151517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tdnnf10</a:t>
            </a:r>
            <a:endParaRPr lang="zh-CN" altLang="en-US" dirty="0"/>
          </a:p>
        </p:txBody>
      </p:sp>
      <p:sp>
        <p:nvSpPr>
          <p:cNvPr id="769" name="文本框 768"/>
          <p:cNvSpPr txBox="1"/>
          <p:nvPr/>
        </p:nvSpPr>
        <p:spPr>
          <a:xfrm>
            <a:off x="9241959" y="115151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lstm3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6" y="4763577"/>
            <a:ext cx="5343525" cy="195750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72964" y="5753292"/>
            <a:ext cx="387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Factorized layer with </a:t>
            </a:r>
          </a:p>
          <a:p>
            <a:r>
              <a:rPr lang="en-US" altLang="zh-CN" dirty="0"/>
              <a:t>semi-orthogonal constraint(TDNN-F)</a:t>
            </a:r>
          </a:p>
        </p:txBody>
      </p:sp>
      <p:sp>
        <p:nvSpPr>
          <p:cNvPr id="772" name="左箭头 771"/>
          <p:cNvSpPr/>
          <p:nvPr/>
        </p:nvSpPr>
        <p:spPr>
          <a:xfrm>
            <a:off x="5890098" y="6076457"/>
            <a:ext cx="441817" cy="9107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3" name="文本框 772"/>
          <p:cNvSpPr txBox="1"/>
          <p:nvPr/>
        </p:nvSpPr>
        <p:spPr>
          <a:xfrm>
            <a:off x="6609397" y="4026088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TDNN-F chain </a:t>
            </a:r>
            <a:r>
              <a:rPr lang="zh-CN" altLang="en-US" sz="1400" dirty="0" smtClean="0"/>
              <a:t>网络</a:t>
            </a:r>
            <a:r>
              <a:rPr lang="zh-CN" altLang="en-US" sz="1400" dirty="0"/>
              <a:t>架构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7869" y="433386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TDNN-F </a:t>
            </a:r>
            <a:r>
              <a:rPr lang="zh-CN" altLang="en-US" b="1" dirty="0" smtClean="0"/>
              <a:t>层结构图</a:t>
            </a:r>
            <a:endParaRPr lang="zh-CN" altLang="en-US" b="1" dirty="0"/>
          </a:p>
        </p:txBody>
      </p:sp>
      <p:sp>
        <p:nvSpPr>
          <p:cNvPr id="770" name="灯片编号占位符 7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299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实验结果说明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919243" y="1327024"/>
            <a:ext cx="0" cy="474928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51754"/>
              </p:ext>
            </p:extLst>
          </p:nvPr>
        </p:nvGraphicFramePr>
        <p:xfrm>
          <a:off x="774298" y="1327024"/>
          <a:ext cx="5327922" cy="1636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4355">
                  <a:extLst>
                    <a:ext uri="{9D8B030D-6E8A-4147-A177-3AD203B41FA5}">
                      <a16:colId xmlns:a16="http://schemas.microsoft.com/office/drawing/2014/main" val="3705100649"/>
                    </a:ext>
                  </a:extLst>
                </a:gridCol>
                <a:gridCol w="1483567">
                  <a:extLst>
                    <a:ext uri="{9D8B030D-6E8A-4147-A177-3AD203B41FA5}">
                      <a16:colId xmlns:a16="http://schemas.microsoft.com/office/drawing/2014/main" val="1014601381"/>
                    </a:ext>
                  </a:extLst>
                </a:gridCol>
              </a:tblGrid>
              <a:tr h="291054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zh-CN" sz="1400" b="1" u="none" strike="noStrike" dirty="0" smtClean="0">
                          <a:effectLst/>
                        </a:rPr>
                        <a:t>Chain</a:t>
                      </a:r>
                      <a:r>
                        <a:rPr lang="zh-CN" altLang="en-US" sz="1400" b="1" u="none" strike="noStrike" dirty="0" smtClean="0">
                          <a:effectLst/>
                        </a:rPr>
                        <a:t>模型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</a:rPr>
                        <a:t>MER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extLst>
                  <a:ext uri="{0D108BD9-81ED-4DB2-BD59-A6C34878D82A}">
                    <a16:rowId xmlns:a16="http://schemas.microsoft.com/office/drawing/2014/main" val="1642666978"/>
                  </a:ext>
                </a:extLst>
              </a:tr>
              <a:tr h="30598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 err="1" smtClean="0">
                          <a:effectLst/>
                        </a:rPr>
                        <a:t>tdnn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>
                          <a:effectLst/>
                        </a:rPr>
                        <a:t>5.44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extLst>
                  <a:ext uri="{0D108BD9-81ED-4DB2-BD59-A6C34878D82A}">
                    <a16:rowId xmlns:a16="http://schemas.microsoft.com/office/drawing/2014/main" val="1831606025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 smtClean="0">
                          <a:effectLst/>
                        </a:rPr>
                        <a:t>attention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</a:rPr>
                        <a:t>5.43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extLst>
                  <a:ext uri="{0D108BD9-81ED-4DB2-BD59-A6C34878D82A}">
                    <a16:rowId xmlns:a16="http://schemas.microsoft.com/office/drawing/2014/main" val="2391486061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 err="1" smtClean="0">
                          <a:effectLst/>
                        </a:rPr>
                        <a:t>tdnnf+attention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</a:rPr>
                        <a:t>5.36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extLst>
                  <a:ext uri="{0D108BD9-81ED-4DB2-BD59-A6C34878D82A}">
                    <a16:rowId xmlns:a16="http://schemas.microsoft.com/office/drawing/2014/main" val="484821968"/>
                  </a:ext>
                </a:extLst>
              </a:tr>
              <a:tr h="30598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 err="1" smtClean="0">
                          <a:effectLst/>
                        </a:rPr>
                        <a:t>tdnnf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400" b="1" u="none" strike="noStrike" dirty="0">
                          <a:effectLst/>
                        </a:rPr>
                        <a:t>5.33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951" marR="6951" marT="6951" marB="0" anchor="ctr"/>
                </a:tc>
                <a:extLst>
                  <a:ext uri="{0D108BD9-81ED-4DB2-BD59-A6C34878D82A}">
                    <a16:rowId xmlns:a16="http://schemas.microsoft.com/office/drawing/2014/main" val="333966402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96908"/>
              </p:ext>
            </p:extLst>
          </p:nvPr>
        </p:nvGraphicFramePr>
        <p:xfrm>
          <a:off x="7315199" y="1630588"/>
          <a:ext cx="4739954" cy="1332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8103">
                  <a:extLst>
                    <a:ext uri="{9D8B030D-6E8A-4147-A177-3AD203B41FA5}">
                      <a16:colId xmlns:a16="http://schemas.microsoft.com/office/drawing/2014/main" val="2562441605"/>
                    </a:ext>
                  </a:extLst>
                </a:gridCol>
                <a:gridCol w="1141873">
                  <a:extLst>
                    <a:ext uri="{9D8B030D-6E8A-4147-A177-3AD203B41FA5}">
                      <a16:colId xmlns:a16="http://schemas.microsoft.com/office/drawing/2014/main" val="3109519849"/>
                    </a:ext>
                  </a:extLst>
                </a:gridCol>
                <a:gridCol w="1079989">
                  <a:extLst>
                    <a:ext uri="{9D8B030D-6E8A-4147-A177-3AD203B41FA5}">
                      <a16:colId xmlns:a16="http://schemas.microsoft.com/office/drawing/2014/main" val="2080354443"/>
                    </a:ext>
                  </a:extLst>
                </a:gridCol>
                <a:gridCol w="1079989">
                  <a:extLst>
                    <a:ext uri="{9D8B030D-6E8A-4147-A177-3AD203B41FA5}">
                      <a16:colId xmlns:a16="http://schemas.microsoft.com/office/drawing/2014/main" val="2606767788"/>
                    </a:ext>
                  </a:extLst>
                </a:gridCol>
              </a:tblGrid>
              <a:tr h="239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TRAIN(ACC)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DEV(ACC)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</a:rPr>
                        <a:t>Layers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451936"/>
                  </a:ext>
                </a:extLst>
              </a:tr>
              <a:tr h="2397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1" u="none" strike="noStrike" dirty="0" smtClean="0">
                          <a:effectLst/>
                        </a:rPr>
                        <a:t>DNN1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0.346928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0.321854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479069"/>
                  </a:ext>
                </a:extLst>
              </a:tr>
              <a:tr h="239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DNN2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0.394984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0.374467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0777426"/>
                  </a:ext>
                </a:extLst>
              </a:tr>
              <a:tr h="239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smtClean="0">
                          <a:effectLst/>
                        </a:rPr>
                        <a:t>TDNN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0.690193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0.66906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6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2203991"/>
                  </a:ext>
                </a:extLst>
              </a:tr>
              <a:tr h="373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TDNN-F+Chain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0.927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>
                          <a:effectLst/>
                        </a:rPr>
                        <a:t>0.93</a:t>
                      </a:r>
                      <a:endParaRPr lang="en-US" altLang="zh-CN" sz="14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u="none" strike="noStrike" dirty="0">
                          <a:effectLst/>
                        </a:rPr>
                        <a:t>13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3373856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651487" y="3247053"/>
            <a:ext cx="418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随着模型由小到大，由浅到深，</a:t>
            </a:r>
            <a:r>
              <a:rPr lang="en-US" altLang="zh-CN" dirty="0"/>
              <a:t>DEV</a:t>
            </a:r>
            <a:r>
              <a:rPr lang="zh-CN" altLang="en-US" dirty="0"/>
              <a:t>集的准确率越来越高</a:t>
            </a:r>
          </a:p>
        </p:txBody>
      </p:sp>
      <p:graphicFrame>
        <p:nvGraphicFramePr>
          <p:cNvPr id="12" name="图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158872"/>
              </p:ext>
            </p:extLst>
          </p:nvPr>
        </p:nvGraphicFramePr>
        <p:xfrm>
          <a:off x="875607" y="33126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97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实验环境说明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8242" y="1503925"/>
            <a:ext cx="433484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计算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2</a:t>
            </a:r>
            <a:r>
              <a:rPr lang="zh-CN" altLang="en-US" dirty="0"/>
              <a:t>路</a:t>
            </a:r>
            <a:r>
              <a:rPr lang="en-US" altLang="zh-CN" dirty="0"/>
              <a:t>48</a:t>
            </a:r>
            <a:r>
              <a:rPr lang="zh-CN" altLang="en-US" dirty="0"/>
              <a:t>核</a:t>
            </a:r>
            <a:r>
              <a:rPr lang="en-US" altLang="zh-CN" dirty="0"/>
              <a:t>/</a:t>
            </a:r>
            <a:r>
              <a:rPr lang="zh-CN" altLang="en-US" dirty="0" smtClean="0"/>
              <a:t>服务器，</a:t>
            </a:r>
            <a:r>
              <a:rPr lang="en-US" altLang="zh-CN" dirty="0" smtClean="0"/>
              <a:t>3 </a:t>
            </a:r>
            <a:r>
              <a:rPr lang="en-US" altLang="zh-CN" dirty="0"/>
              <a:t>hosts,24 </a:t>
            </a:r>
            <a:r>
              <a:rPr lang="en-US" altLang="zh-CN" dirty="0" smtClean="0"/>
              <a:t>GPU 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容器化管理服务器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存储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2T(RAID0)/</a:t>
            </a:r>
            <a:r>
              <a:rPr lang="zh-CN" altLang="en-US" dirty="0"/>
              <a:t>服务器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特征数据复制到本地存储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egs</a:t>
            </a:r>
            <a:r>
              <a:rPr lang="zh-CN" altLang="en-US" dirty="0"/>
              <a:t>文件生成后复制到本地存储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网络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25Gb*2 </a:t>
            </a:r>
            <a:r>
              <a:rPr lang="zh-CN" altLang="en-US" dirty="0"/>
              <a:t>带宽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直接</a:t>
            </a:r>
            <a:r>
              <a:rPr lang="zh-CN" altLang="en-US" dirty="0" smtClean="0"/>
              <a:t>路由</a:t>
            </a:r>
            <a:endParaRPr lang="en-US" altLang="zh-CN" dirty="0" smtClean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集群管理软件：</a:t>
            </a:r>
            <a:r>
              <a:rPr lang="en-US" altLang="zh-CN" dirty="0" err="1"/>
              <a:t>Slurm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pic>
        <p:nvPicPr>
          <p:cNvPr id="8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87" y="1347570"/>
            <a:ext cx="6745513" cy="40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14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09405" y="2957711"/>
            <a:ext cx="6244821" cy="403496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pPr>
              <a:lnSpc>
                <a:spcPts val="1866"/>
              </a:lnSpc>
            </a:pPr>
            <a:r>
              <a:rPr lang="en-US" altLang="zh-CN" sz="3200" dirty="0">
                <a:solidFill>
                  <a:srgbClr val="1E63C8"/>
                </a:solidFill>
                <a:latin typeface="微软雅黑" pitchFamily="34" charset="-122"/>
                <a:ea typeface="微软雅黑" pitchFamily="34" charset="-122"/>
              </a:rPr>
              <a:t>ASRU </a:t>
            </a:r>
            <a:r>
              <a:rPr lang="zh-CN" altLang="en-US" sz="3200" dirty="0">
                <a:solidFill>
                  <a:srgbClr val="1E63C8"/>
                </a:solidFill>
                <a:latin typeface="微软雅黑" pitchFamily="34" charset="-122"/>
                <a:ea typeface="微软雅黑" pitchFamily="34" charset="-122"/>
              </a:rPr>
              <a:t>参赛模型说明</a:t>
            </a:r>
            <a:endParaRPr lang="en-US" altLang="zh-CN" sz="3200" dirty="0">
              <a:solidFill>
                <a:srgbClr val="1E63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9406" y="4102394"/>
            <a:ext cx="1628337" cy="410228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达闼科技</a:t>
            </a:r>
            <a:endParaRPr kumimoji="1" lang="en-US" altLang="zh-CN" sz="1866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6" name="文本框 7"/>
          <p:cNvSpPr txBox="1"/>
          <p:nvPr/>
        </p:nvSpPr>
        <p:spPr>
          <a:xfrm>
            <a:off x="5009406" y="4602153"/>
            <a:ext cx="1628337" cy="369320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2019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年</a:t>
            </a:r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11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月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09406" y="3612348"/>
            <a:ext cx="662361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江漩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" y="1"/>
            <a:ext cx="12192122" cy="685799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209186" y="260312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95455" y="260312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谢！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511227" y="2334202"/>
            <a:ext cx="1628337" cy="410228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达闼科技</a:t>
            </a:r>
            <a:endParaRPr kumimoji="1" lang="en-US" altLang="zh-CN" sz="1866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8511227" y="2833961"/>
            <a:ext cx="1628337" cy="369320"/>
          </a:xfrm>
          <a:prstGeom prst="rect">
            <a:avLst/>
          </a:prstGeom>
          <a:noFill/>
        </p:spPr>
        <p:txBody>
          <a:bodyPr wrap="square" lIns="121907" tIns="60954" rIns="121907" bIns="60954" rtlCol="0">
            <a:spAutoFit/>
          </a:bodyPr>
          <a:lstStyle/>
          <a:p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2019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年</a:t>
            </a:r>
            <a:r>
              <a:rPr kumimoji="1" lang="en-US" altLang="zh-CN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11</a:t>
            </a:r>
            <a:r>
              <a:rPr kumimoji="1"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月</a:t>
            </a:r>
            <a:endParaRPr kumimoji="1" lang="en-US" altLang="zh-CN" sz="16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11227" y="1844156"/>
            <a:ext cx="662361" cy="379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866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/>
              </a:rPr>
              <a:t>江漩</a:t>
            </a:r>
          </a:p>
        </p:txBody>
      </p:sp>
    </p:spTree>
    <p:extLst>
      <p:ext uri="{BB962C8B-B14F-4D97-AF65-F5344CB8AC3E}">
        <p14:creationId xmlns:p14="http://schemas.microsoft.com/office/powerpoint/2010/main" val="6986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/>
          </p:cNvSpPr>
          <p:nvPr/>
        </p:nvSpPr>
        <p:spPr>
          <a:xfrm>
            <a:off x="803537" y="1213364"/>
            <a:ext cx="10853430" cy="5132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关于达闼科技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模型介绍</a:t>
            </a:r>
            <a:endParaRPr lang="en-US" altLang="zh-CN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数据预处理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词典构建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建模方案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特征提取</a:t>
            </a:r>
            <a:endParaRPr lang="en-US" altLang="zh-CN" sz="2000" dirty="0"/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声学模型训练</a:t>
            </a:r>
            <a:endParaRPr lang="en-US" altLang="zh-CN" sz="2000" dirty="0"/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实验</a:t>
            </a:r>
            <a:r>
              <a:rPr lang="zh-CN" altLang="en-US" sz="2000" dirty="0"/>
              <a:t>结果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实验环境说明</a:t>
            </a:r>
            <a:endParaRPr lang="en-US" altLang="zh-CN" sz="20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92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667"/>
          <p:cNvSpPr/>
          <p:nvPr/>
        </p:nvSpPr>
        <p:spPr>
          <a:xfrm flipH="1">
            <a:off x="4125566" y="1804336"/>
            <a:ext cx="1405326" cy="2"/>
          </a:xfrm>
          <a:prstGeom prst="line">
            <a:avLst/>
          </a:prstGeom>
          <a:ln w="76200">
            <a:solidFill>
              <a:srgbClr val="1996AF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6" name="Shape 668"/>
          <p:cNvSpPr/>
          <p:nvPr/>
        </p:nvSpPr>
        <p:spPr>
          <a:xfrm flipH="1">
            <a:off x="7616786" y="2686366"/>
            <a:ext cx="1461715" cy="7135"/>
          </a:xfrm>
          <a:prstGeom prst="line">
            <a:avLst/>
          </a:prstGeom>
          <a:ln w="76200">
            <a:solidFill>
              <a:srgbClr val="1996AF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5" name="Shape 667"/>
          <p:cNvSpPr/>
          <p:nvPr/>
        </p:nvSpPr>
        <p:spPr>
          <a:xfrm flipH="1">
            <a:off x="3889015" y="2778557"/>
            <a:ext cx="1405326" cy="2"/>
          </a:xfrm>
          <a:prstGeom prst="line">
            <a:avLst/>
          </a:prstGeom>
          <a:ln w="76200">
            <a:solidFill>
              <a:srgbClr val="1996AF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80" name="Shape 287"/>
          <p:cNvSpPr/>
          <p:nvPr/>
        </p:nvSpPr>
        <p:spPr>
          <a:xfrm>
            <a:off x="310862" y="178065"/>
            <a:ext cx="109465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关于达闼科技</a:t>
            </a:r>
            <a:endParaRPr kumimoji="1" lang="en-US" altLang="zh-CN" sz="2800" b="1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>
                <a:solidFill>
                  <a:prstClr val="black"/>
                </a:solidFill>
                <a:cs typeface="+mn-ea"/>
                <a:sym typeface="+mn-lt"/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152" name="image17.tif"/>
          <p:cNvPicPr>
            <a:picLocks noChangeAspect="1"/>
          </p:cNvPicPr>
          <p:nvPr/>
        </p:nvPicPr>
        <p:blipFill>
          <a:blip r:embed="rId3">
            <a:alphaModFix amt="20000"/>
            <a:extLst/>
          </a:blip>
          <a:stretch>
            <a:fillRect/>
          </a:stretch>
        </p:blipFill>
        <p:spPr>
          <a:xfrm>
            <a:off x="0" y="4381524"/>
            <a:ext cx="12192002" cy="249400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54" name="Shape 629"/>
          <p:cNvSpPr/>
          <p:nvPr/>
        </p:nvSpPr>
        <p:spPr>
          <a:xfrm>
            <a:off x="6491476" y="3947672"/>
            <a:ext cx="2" cy="445284"/>
          </a:xfrm>
          <a:prstGeom prst="line">
            <a:avLst/>
          </a:prstGeom>
          <a:ln w="76200">
            <a:solidFill>
              <a:srgbClr val="1996AF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5" name="Shape 630"/>
          <p:cNvSpPr/>
          <p:nvPr/>
        </p:nvSpPr>
        <p:spPr>
          <a:xfrm>
            <a:off x="4413588" y="1420329"/>
            <a:ext cx="4204178" cy="1505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5" h="21202" extrusionOk="0">
                <a:moveTo>
                  <a:pt x="16786" y="16"/>
                </a:moveTo>
                <a:cubicBezTo>
                  <a:pt x="17039" y="45"/>
                  <a:pt x="17291" y="128"/>
                  <a:pt x="17534" y="269"/>
                </a:cubicBezTo>
                <a:cubicBezTo>
                  <a:pt x="18272" y="699"/>
                  <a:pt x="18801" y="1599"/>
                  <a:pt x="18944" y="2666"/>
                </a:cubicBezTo>
                <a:lnTo>
                  <a:pt x="18951" y="2671"/>
                </a:lnTo>
                <a:lnTo>
                  <a:pt x="19548" y="3003"/>
                </a:lnTo>
                <a:cubicBezTo>
                  <a:pt x="20112" y="3434"/>
                  <a:pt x="20546" y="4139"/>
                  <a:pt x="20753" y="4993"/>
                </a:cubicBezTo>
                <a:cubicBezTo>
                  <a:pt x="20954" y="5819"/>
                  <a:pt x="20926" y="6716"/>
                  <a:pt x="20672" y="7515"/>
                </a:cubicBezTo>
                <a:cubicBezTo>
                  <a:pt x="21295" y="8611"/>
                  <a:pt x="21513" y="10032"/>
                  <a:pt x="21264" y="11372"/>
                </a:cubicBezTo>
                <a:cubicBezTo>
                  <a:pt x="20933" y="13153"/>
                  <a:pt x="19838" y="14488"/>
                  <a:pt x="18492" y="14748"/>
                </a:cubicBezTo>
                <a:cubicBezTo>
                  <a:pt x="18486" y="15860"/>
                  <a:pt x="18124" y="16915"/>
                  <a:pt x="17500" y="17641"/>
                </a:cubicBezTo>
                <a:cubicBezTo>
                  <a:pt x="16552" y="18744"/>
                  <a:pt x="15183" y="18886"/>
                  <a:pt x="14122" y="17991"/>
                </a:cubicBezTo>
                <a:cubicBezTo>
                  <a:pt x="13778" y="19528"/>
                  <a:pt x="12859" y="20703"/>
                  <a:pt x="11707" y="21077"/>
                </a:cubicBezTo>
                <a:cubicBezTo>
                  <a:pt x="10350" y="21518"/>
                  <a:pt x="8934" y="20766"/>
                  <a:pt x="8158" y="19193"/>
                </a:cubicBezTo>
                <a:cubicBezTo>
                  <a:pt x="6326" y="20687"/>
                  <a:pt x="3948" y="19847"/>
                  <a:pt x="2885" y="17332"/>
                </a:cubicBezTo>
                <a:cubicBezTo>
                  <a:pt x="1841" y="17497"/>
                  <a:pt x="860" y="16622"/>
                  <a:pt x="566" y="15261"/>
                </a:cubicBezTo>
                <a:cubicBezTo>
                  <a:pt x="354" y="14276"/>
                  <a:pt x="542" y="13214"/>
                  <a:pt x="1062" y="12465"/>
                </a:cubicBezTo>
                <a:cubicBezTo>
                  <a:pt x="324" y="11878"/>
                  <a:pt x="-87" y="10751"/>
                  <a:pt x="16" y="9597"/>
                </a:cubicBezTo>
                <a:cubicBezTo>
                  <a:pt x="136" y="8245"/>
                  <a:pt x="929" y="7187"/>
                  <a:pt x="1926" y="7048"/>
                </a:cubicBezTo>
                <a:lnTo>
                  <a:pt x="1944" y="6980"/>
                </a:lnTo>
                <a:cubicBezTo>
                  <a:pt x="1811" y="5649"/>
                  <a:pt x="2123" y="4307"/>
                  <a:pt x="2795" y="3319"/>
                </a:cubicBezTo>
                <a:cubicBezTo>
                  <a:pt x="3858" y="1759"/>
                  <a:pt x="5582" y="1411"/>
                  <a:pt x="6935" y="2483"/>
                </a:cubicBezTo>
                <a:lnTo>
                  <a:pt x="6936" y="2481"/>
                </a:lnTo>
                <a:lnTo>
                  <a:pt x="7300" y="1772"/>
                </a:lnTo>
                <a:cubicBezTo>
                  <a:pt x="8272" y="301"/>
                  <a:pt x="10011" y="151"/>
                  <a:pt x="11109" y="1615"/>
                </a:cubicBezTo>
                <a:lnTo>
                  <a:pt x="11124" y="1591"/>
                </a:lnTo>
                <a:lnTo>
                  <a:pt x="11778" y="551"/>
                </a:lnTo>
                <a:cubicBezTo>
                  <a:pt x="12057" y="278"/>
                  <a:pt x="12385" y="96"/>
                  <a:pt x="12736" y="29"/>
                </a:cubicBezTo>
                <a:cubicBezTo>
                  <a:pt x="13315" y="-82"/>
                  <a:pt x="13894" y="131"/>
                  <a:pt x="14347" y="598"/>
                </a:cubicBezTo>
                <a:lnTo>
                  <a:pt x="14729" y="1116"/>
                </a:lnTo>
                <a:lnTo>
                  <a:pt x="14753" y="1148"/>
                </a:lnTo>
                <a:cubicBezTo>
                  <a:pt x="15265" y="334"/>
                  <a:pt x="16028" y="-71"/>
                  <a:pt x="16786" y="16"/>
                </a:cubicBezTo>
                <a:close/>
              </a:path>
            </a:pathLst>
          </a:custGeom>
          <a:solidFill>
            <a:srgbClr val="1996AF"/>
          </a:solidFill>
          <a:ln w="12700">
            <a:miter lim="400000"/>
          </a:ln>
        </p:spPr>
        <p:txBody>
          <a:bodyPr lIns="60959" rIns="60959" anchor="ctr"/>
          <a:lstStyle/>
          <a:p>
            <a:pPr algn="ctr" defTabSz="609579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6" name="Shape 631"/>
          <p:cNvSpPr/>
          <p:nvPr/>
        </p:nvSpPr>
        <p:spPr>
          <a:xfrm>
            <a:off x="5446302" y="1955434"/>
            <a:ext cx="1656654" cy="388490"/>
          </a:xfrm>
          <a:prstGeom prst="rightArrow">
            <a:avLst>
              <a:gd name="adj1" fmla="val 53677"/>
              <a:gd name="adj2" fmla="val 50000"/>
            </a:avLst>
          </a:prstGeom>
          <a:solidFill>
            <a:srgbClr val="ABD86A"/>
          </a:solidFill>
          <a:ln w="12700">
            <a:miter lim="400000"/>
          </a:ln>
        </p:spPr>
        <p:txBody>
          <a:bodyPr lIns="60959" rIns="60959" anchor="ctr"/>
          <a:lstStyle/>
          <a:p>
            <a:pPr algn="ctr" defTabSz="609579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62" name="Shape 632"/>
          <p:cNvSpPr/>
          <p:nvPr/>
        </p:nvSpPr>
        <p:spPr>
          <a:xfrm>
            <a:off x="8723525" y="1986997"/>
            <a:ext cx="3298972" cy="1318934"/>
          </a:xfrm>
          <a:prstGeom prst="rect">
            <a:avLst/>
          </a:prstGeom>
          <a:solidFill>
            <a:srgbClr val="F2F2F2"/>
          </a:solidFill>
          <a:ln w="25400">
            <a:solidFill>
              <a:srgbClr val="D9D9D9"/>
            </a:solidFill>
          </a:ln>
        </p:spPr>
        <p:txBody>
          <a:bodyPr lIns="60959" rIns="60959" anchor="ctr"/>
          <a:lstStyle/>
          <a:p>
            <a:pPr algn="ctr" defTabSz="609579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77" name="Shape 633"/>
          <p:cNvSpPr/>
          <p:nvPr/>
        </p:nvSpPr>
        <p:spPr>
          <a:xfrm>
            <a:off x="1942818" y="2563940"/>
            <a:ext cx="2160583" cy="1018436"/>
          </a:xfrm>
          <a:prstGeom prst="rect">
            <a:avLst/>
          </a:prstGeom>
          <a:solidFill>
            <a:srgbClr val="F2F2F2"/>
          </a:solidFill>
          <a:ln w="25400">
            <a:solidFill>
              <a:srgbClr val="D9D9D9"/>
            </a:solidFill>
          </a:ln>
        </p:spPr>
        <p:txBody>
          <a:bodyPr lIns="60959" rIns="60959" anchor="ctr"/>
          <a:lstStyle/>
          <a:p>
            <a:pPr algn="ctr" defTabSz="609579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181" name="Group 644"/>
          <p:cNvGrpSpPr/>
          <p:nvPr/>
        </p:nvGrpSpPr>
        <p:grpSpPr>
          <a:xfrm>
            <a:off x="5723044" y="2918598"/>
            <a:ext cx="503931" cy="499527"/>
            <a:chOff x="0" y="0"/>
            <a:chExt cx="377947" cy="374643"/>
          </a:xfrm>
        </p:grpSpPr>
        <p:grpSp>
          <p:nvGrpSpPr>
            <p:cNvPr id="182" name="Group 642"/>
            <p:cNvGrpSpPr/>
            <p:nvPr/>
          </p:nvGrpSpPr>
          <p:grpSpPr>
            <a:xfrm>
              <a:off x="8448" y="36026"/>
              <a:ext cx="369500" cy="338618"/>
              <a:chOff x="0" y="0"/>
              <a:chExt cx="369499" cy="338616"/>
            </a:xfrm>
          </p:grpSpPr>
          <p:sp>
            <p:nvSpPr>
              <p:cNvPr id="184" name="Shape 634"/>
              <p:cNvSpPr/>
              <p:nvPr/>
            </p:nvSpPr>
            <p:spPr>
              <a:xfrm>
                <a:off x="79320" y="85674"/>
                <a:ext cx="74694" cy="252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8" y="2787"/>
                    </a:moveTo>
                    <a:lnTo>
                      <a:pt x="0" y="0"/>
                    </a:lnTo>
                    <a:lnTo>
                      <a:pt x="382" y="18856"/>
                    </a:lnTo>
                    <a:lnTo>
                      <a:pt x="21600" y="21600"/>
                    </a:lnTo>
                    <a:lnTo>
                      <a:pt x="21218" y="2787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5" name="Shape 635"/>
              <p:cNvSpPr/>
              <p:nvPr/>
            </p:nvSpPr>
            <p:spPr>
              <a:xfrm>
                <a:off x="82625" y="0"/>
                <a:ext cx="264401" cy="1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52"/>
                    </a:moveTo>
                    <a:lnTo>
                      <a:pt x="15606" y="0"/>
                    </a:lnTo>
                    <a:lnTo>
                      <a:pt x="0" y="15641"/>
                    </a:lnTo>
                    <a:lnTo>
                      <a:pt x="5994" y="21600"/>
                    </a:lnTo>
                    <a:lnTo>
                      <a:pt x="21600" y="6052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6" name="Shape 636"/>
              <p:cNvSpPr/>
              <p:nvPr/>
            </p:nvSpPr>
            <p:spPr>
              <a:xfrm>
                <a:off x="155996" y="33147"/>
                <a:ext cx="191030" cy="305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22"/>
                    </a:moveTo>
                    <a:lnTo>
                      <a:pt x="149" y="21600"/>
                    </a:lnTo>
                    <a:lnTo>
                      <a:pt x="21600" y="15578"/>
                    </a:lnTo>
                    <a:lnTo>
                      <a:pt x="21600" y="0"/>
                    </a:lnTo>
                    <a:lnTo>
                      <a:pt x="0" y="6022"/>
                    </a:lnTo>
                    <a:close/>
                  </a:path>
                </a:pathLst>
              </a:custGeom>
              <a:solidFill>
                <a:srgbClr val="0F57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7" name="Shape 637"/>
              <p:cNvSpPr/>
              <p:nvPr/>
            </p:nvSpPr>
            <p:spPr>
              <a:xfrm>
                <a:off x="81964" y="31107"/>
                <a:ext cx="265062" cy="307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" y="3974"/>
                    </a:moveTo>
                    <a:cubicBezTo>
                      <a:pt x="0" y="3917"/>
                      <a:pt x="0" y="3917"/>
                      <a:pt x="0" y="3917"/>
                    </a:cubicBezTo>
                    <a:cubicBezTo>
                      <a:pt x="86" y="3859"/>
                      <a:pt x="86" y="3859"/>
                      <a:pt x="86" y="3859"/>
                    </a:cubicBezTo>
                    <a:cubicBezTo>
                      <a:pt x="86" y="3802"/>
                      <a:pt x="86" y="3802"/>
                      <a:pt x="86" y="3802"/>
                    </a:cubicBezTo>
                    <a:cubicBezTo>
                      <a:pt x="173" y="3744"/>
                      <a:pt x="173" y="3744"/>
                      <a:pt x="173" y="3744"/>
                    </a:cubicBezTo>
                    <a:cubicBezTo>
                      <a:pt x="259" y="3744"/>
                      <a:pt x="259" y="3744"/>
                      <a:pt x="259" y="3744"/>
                    </a:cubicBezTo>
                    <a:cubicBezTo>
                      <a:pt x="346" y="3802"/>
                      <a:pt x="5357" y="5702"/>
                      <a:pt x="5962" y="5933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539" y="1555"/>
                      <a:pt x="17539" y="1555"/>
                      <a:pt x="17539" y="1555"/>
                    </a:cubicBezTo>
                    <a:cubicBezTo>
                      <a:pt x="21341" y="58"/>
                      <a:pt x="21341" y="58"/>
                      <a:pt x="21341" y="58"/>
                    </a:cubicBezTo>
                    <a:cubicBezTo>
                      <a:pt x="21427" y="0"/>
                      <a:pt x="21427" y="0"/>
                      <a:pt x="21427" y="0"/>
                    </a:cubicBezTo>
                    <a:cubicBezTo>
                      <a:pt x="21514" y="115"/>
                      <a:pt x="21514" y="115"/>
                      <a:pt x="21514" y="115"/>
                    </a:cubicBezTo>
                    <a:cubicBezTo>
                      <a:pt x="21600" y="173"/>
                      <a:pt x="21600" y="173"/>
                      <a:pt x="21600" y="173"/>
                    </a:cubicBezTo>
                    <a:cubicBezTo>
                      <a:pt x="21600" y="230"/>
                      <a:pt x="21600" y="230"/>
                      <a:pt x="21600" y="230"/>
                    </a:cubicBezTo>
                    <a:cubicBezTo>
                      <a:pt x="21514" y="230"/>
                      <a:pt x="21514" y="230"/>
                      <a:pt x="21514" y="230"/>
                    </a:cubicBezTo>
                    <a:cubicBezTo>
                      <a:pt x="17798" y="1670"/>
                      <a:pt x="17798" y="1670"/>
                      <a:pt x="17798" y="1670"/>
                    </a:cubicBezTo>
                    <a:cubicBezTo>
                      <a:pt x="17798" y="4032"/>
                      <a:pt x="17798" y="4032"/>
                      <a:pt x="17798" y="4032"/>
                    </a:cubicBezTo>
                    <a:cubicBezTo>
                      <a:pt x="21341" y="2650"/>
                      <a:pt x="21341" y="2650"/>
                      <a:pt x="21341" y="2650"/>
                    </a:cubicBezTo>
                    <a:cubicBezTo>
                      <a:pt x="21427" y="2592"/>
                      <a:pt x="21427" y="2592"/>
                      <a:pt x="21427" y="2592"/>
                    </a:cubicBezTo>
                    <a:cubicBezTo>
                      <a:pt x="21514" y="2650"/>
                      <a:pt x="21514" y="2650"/>
                      <a:pt x="21514" y="2650"/>
                    </a:cubicBezTo>
                    <a:cubicBezTo>
                      <a:pt x="21600" y="2707"/>
                      <a:pt x="21600" y="2707"/>
                      <a:pt x="21600" y="2707"/>
                    </a:cubicBezTo>
                    <a:cubicBezTo>
                      <a:pt x="21600" y="2765"/>
                      <a:pt x="21600" y="2765"/>
                      <a:pt x="21600" y="2765"/>
                    </a:cubicBezTo>
                    <a:cubicBezTo>
                      <a:pt x="21514" y="2822"/>
                      <a:pt x="21514" y="2822"/>
                      <a:pt x="21514" y="2822"/>
                    </a:cubicBezTo>
                    <a:cubicBezTo>
                      <a:pt x="13997" y="5760"/>
                      <a:pt x="13997" y="5760"/>
                      <a:pt x="13997" y="5760"/>
                    </a:cubicBezTo>
                    <a:cubicBezTo>
                      <a:pt x="13997" y="8064"/>
                      <a:pt x="13997" y="8064"/>
                      <a:pt x="13997" y="8064"/>
                    </a:cubicBezTo>
                    <a:cubicBezTo>
                      <a:pt x="21341" y="5184"/>
                      <a:pt x="21341" y="5184"/>
                      <a:pt x="21341" y="5184"/>
                    </a:cubicBezTo>
                    <a:cubicBezTo>
                      <a:pt x="21427" y="5126"/>
                      <a:pt x="21427" y="5126"/>
                      <a:pt x="21427" y="5126"/>
                    </a:cubicBezTo>
                    <a:cubicBezTo>
                      <a:pt x="21514" y="5242"/>
                      <a:pt x="21514" y="5242"/>
                      <a:pt x="21514" y="5242"/>
                    </a:cubicBezTo>
                    <a:cubicBezTo>
                      <a:pt x="21600" y="5299"/>
                      <a:pt x="21600" y="5299"/>
                      <a:pt x="21600" y="5299"/>
                    </a:cubicBezTo>
                    <a:cubicBezTo>
                      <a:pt x="21600" y="5357"/>
                      <a:pt x="21600" y="5357"/>
                      <a:pt x="21600" y="5357"/>
                    </a:cubicBezTo>
                    <a:cubicBezTo>
                      <a:pt x="21514" y="5357"/>
                      <a:pt x="21514" y="5357"/>
                      <a:pt x="21514" y="5357"/>
                    </a:cubicBezTo>
                    <a:cubicBezTo>
                      <a:pt x="17798" y="6797"/>
                      <a:pt x="17798" y="6797"/>
                      <a:pt x="17798" y="6797"/>
                    </a:cubicBezTo>
                    <a:cubicBezTo>
                      <a:pt x="17798" y="9101"/>
                      <a:pt x="17798" y="9101"/>
                      <a:pt x="17798" y="9101"/>
                    </a:cubicBezTo>
                    <a:cubicBezTo>
                      <a:pt x="21341" y="7776"/>
                      <a:pt x="21341" y="7776"/>
                      <a:pt x="21341" y="7776"/>
                    </a:cubicBezTo>
                    <a:cubicBezTo>
                      <a:pt x="21427" y="7718"/>
                      <a:pt x="21427" y="7718"/>
                      <a:pt x="21427" y="7718"/>
                    </a:cubicBezTo>
                    <a:cubicBezTo>
                      <a:pt x="21514" y="7776"/>
                      <a:pt x="21514" y="7776"/>
                      <a:pt x="21514" y="7776"/>
                    </a:cubicBezTo>
                    <a:cubicBezTo>
                      <a:pt x="21600" y="7834"/>
                      <a:pt x="21600" y="7834"/>
                      <a:pt x="21600" y="7834"/>
                    </a:cubicBezTo>
                    <a:cubicBezTo>
                      <a:pt x="21600" y="7891"/>
                      <a:pt x="21600" y="7891"/>
                      <a:pt x="21600" y="7891"/>
                    </a:cubicBezTo>
                    <a:cubicBezTo>
                      <a:pt x="21514" y="7949"/>
                      <a:pt x="21514" y="7949"/>
                      <a:pt x="21514" y="794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12" y="9389"/>
                      <a:pt x="17712" y="9389"/>
                      <a:pt x="17712" y="9389"/>
                    </a:cubicBezTo>
                    <a:cubicBezTo>
                      <a:pt x="13910" y="10886"/>
                      <a:pt x="13910" y="10886"/>
                      <a:pt x="13910" y="10886"/>
                    </a:cubicBezTo>
                    <a:cubicBezTo>
                      <a:pt x="13910" y="13248"/>
                      <a:pt x="13910" y="13248"/>
                      <a:pt x="13910" y="13248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21341" y="10426"/>
                      <a:pt x="21341" y="10426"/>
                      <a:pt x="21341" y="10426"/>
                    </a:cubicBezTo>
                    <a:cubicBezTo>
                      <a:pt x="21427" y="10368"/>
                      <a:pt x="21427" y="10368"/>
                      <a:pt x="21427" y="10368"/>
                    </a:cubicBezTo>
                    <a:cubicBezTo>
                      <a:pt x="21514" y="10426"/>
                      <a:pt x="21514" y="10426"/>
                      <a:pt x="21514" y="10426"/>
                    </a:cubicBezTo>
                    <a:cubicBezTo>
                      <a:pt x="21600" y="10483"/>
                      <a:pt x="21600" y="10483"/>
                      <a:pt x="21600" y="10483"/>
                    </a:cubicBezTo>
                    <a:cubicBezTo>
                      <a:pt x="21600" y="10541"/>
                      <a:pt x="21600" y="10541"/>
                      <a:pt x="21600" y="10541"/>
                    </a:cubicBezTo>
                    <a:cubicBezTo>
                      <a:pt x="21514" y="10598"/>
                      <a:pt x="21514" y="10598"/>
                      <a:pt x="21514" y="10598"/>
                    </a:cubicBezTo>
                    <a:cubicBezTo>
                      <a:pt x="17798" y="12038"/>
                      <a:pt x="17798" y="12038"/>
                      <a:pt x="17798" y="12038"/>
                    </a:cubicBezTo>
                    <a:cubicBezTo>
                      <a:pt x="17798" y="14342"/>
                      <a:pt x="17798" y="14342"/>
                      <a:pt x="17798" y="14342"/>
                    </a:cubicBezTo>
                    <a:cubicBezTo>
                      <a:pt x="21341" y="12960"/>
                      <a:pt x="21341" y="12960"/>
                      <a:pt x="21341" y="12960"/>
                    </a:cubicBezTo>
                    <a:cubicBezTo>
                      <a:pt x="21427" y="12960"/>
                      <a:pt x="21427" y="12960"/>
                      <a:pt x="21427" y="12960"/>
                    </a:cubicBezTo>
                    <a:cubicBezTo>
                      <a:pt x="21514" y="13018"/>
                      <a:pt x="21514" y="13018"/>
                      <a:pt x="21514" y="13018"/>
                    </a:cubicBezTo>
                    <a:cubicBezTo>
                      <a:pt x="21600" y="13075"/>
                      <a:pt x="21600" y="13075"/>
                      <a:pt x="21600" y="13075"/>
                    </a:cubicBezTo>
                    <a:cubicBezTo>
                      <a:pt x="21600" y="13133"/>
                      <a:pt x="21600" y="13133"/>
                      <a:pt x="21600" y="13133"/>
                    </a:cubicBezTo>
                    <a:cubicBezTo>
                      <a:pt x="21514" y="13190"/>
                      <a:pt x="21514" y="13190"/>
                      <a:pt x="21514" y="13190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850" y="17626"/>
                      <a:pt x="9850" y="17626"/>
                      <a:pt x="9850" y="17626"/>
                    </a:cubicBezTo>
                    <a:cubicBezTo>
                      <a:pt x="6134" y="19123"/>
                      <a:pt x="6134" y="19123"/>
                      <a:pt x="6134" y="19123"/>
                    </a:cubicBezTo>
                    <a:cubicBezTo>
                      <a:pt x="6134" y="21600"/>
                      <a:pt x="6134" y="21600"/>
                      <a:pt x="6134" y="21600"/>
                    </a:cubicBezTo>
                    <a:cubicBezTo>
                      <a:pt x="5789" y="21600"/>
                      <a:pt x="5789" y="21600"/>
                      <a:pt x="5789" y="21600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1232"/>
                      <a:pt x="5789" y="11232"/>
                      <a:pt x="5789" y="11232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6106"/>
                      <a:pt x="5789" y="6106"/>
                      <a:pt x="5789" y="6106"/>
                    </a:cubicBezTo>
                    <a:lnTo>
                      <a:pt x="86" y="3974"/>
                    </a:lnTo>
                    <a:close/>
                    <a:moveTo>
                      <a:pt x="10022" y="9850"/>
                    </a:moveTo>
                    <a:cubicBezTo>
                      <a:pt x="10022" y="12154"/>
                      <a:pt x="10022" y="12154"/>
                      <a:pt x="10022" y="12154"/>
                    </a:cubicBezTo>
                    <a:cubicBezTo>
                      <a:pt x="17453" y="9274"/>
                      <a:pt x="17453" y="9274"/>
                      <a:pt x="17453" y="9274"/>
                    </a:cubicBezTo>
                    <a:cubicBezTo>
                      <a:pt x="17453" y="6970"/>
                      <a:pt x="17453" y="6970"/>
                      <a:pt x="17453" y="6970"/>
                    </a:cubicBezTo>
                    <a:lnTo>
                      <a:pt x="10022" y="9850"/>
                    </a:lnTo>
                    <a:close/>
                    <a:moveTo>
                      <a:pt x="13738" y="5587"/>
                    </a:moveTo>
                    <a:cubicBezTo>
                      <a:pt x="17453" y="4147"/>
                      <a:pt x="17453" y="4147"/>
                      <a:pt x="17453" y="4147"/>
                    </a:cubicBezTo>
                    <a:cubicBezTo>
                      <a:pt x="17453" y="1786"/>
                      <a:pt x="17453" y="1786"/>
                      <a:pt x="17453" y="1786"/>
                    </a:cubicBezTo>
                    <a:cubicBezTo>
                      <a:pt x="6134" y="6106"/>
                      <a:pt x="6134" y="6106"/>
                      <a:pt x="6134" y="6106"/>
                    </a:cubicBezTo>
                    <a:cubicBezTo>
                      <a:pt x="6134" y="8525"/>
                      <a:pt x="6134" y="8525"/>
                      <a:pt x="6134" y="8525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lnTo>
                      <a:pt x="13738" y="5587"/>
                    </a:lnTo>
                    <a:close/>
                    <a:moveTo>
                      <a:pt x="6134" y="8755"/>
                    </a:moveTo>
                    <a:cubicBezTo>
                      <a:pt x="6134" y="11059"/>
                      <a:pt x="6134" y="11059"/>
                      <a:pt x="6134" y="11059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763" y="9677"/>
                      <a:pt x="9763" y="9677"/>
                      <a:pt x="9763" y="9677"/>
                    </a:cubicBezTo>
                    <a:cubicBezTo>
                      <a:pt x="13651" y="8179"/>
                      <a:pt x="13651" y="8179"/>
                      <a:pt x="13651" y="8179"/>
                    </a:cubicBezTo>
                    <a:cubicBezTo>
                      <a:pt x="13651" y="5875"/>
                      <a:pt x="13651" y="5875"/>
                      <a:pt x="13651" y="5875"/>
                    </a:cubicBezTo>
                    <a:lnTo>
                      <a:pt x="6134" y="8755"/>
                    </a:lnTo>
                    <a:close/>
                    <a:moveTo>
                      <a:pt x="9677" y="12269"/>
                    </a:moveTo>
                    <a:cubicBezTo>
                      <a:pt x="9677" y="9965"/>
                      <a:pt x="9677" y="9965"/>
                      <a:pt x="9677" y="9965"/>
                    </a:cubicBezTo>
                    <a:cubicBezTo>
                      <a:pt x="6134" y="11347"/>
                      <a:pt x="6134" y="11347"/>
                      <a:pt x="6134" y="11347"/>
                    </a:cubicBezTo>
                    <a:cubicBezTo>
                      <a:pt x="6134" y="13651"/>
                      <a:pt x="6134" y="13651"/>
                      <a:pt x="6134" y="13651"/>
                    </a:cubicBezTo>
                    <a:lnTo>
                      <a:pt x="9677" y="12269"/>
                    </a:lnTo>
                    <a:close/>
                    <a:moveTo>
                      <a:pt x="6134" y="13882"/>
                    </a:moveTo>
                    <a:cubicBezTo>
                      <a:pt x="6134" y="16301"/>
                      <a:pt x="6134" y="16301"/>
                      <a:pt x="6134" y="16301"/>
                    </a:cubicBezTo>
                    <a:cubicBezTo>
                      <a:pt x="13565" y="13363"/>
                      <a:pt x="13565" y="13363"/>
                      <a:pt x="13565" y="13363"/>
                    </a:cubicBezTo>
                    <a:cubicBezTo>
                      <a:pt x="13565" y="11002"/>
                      <a:pt x="13565" y="11002"/>
                      <a:pt x="13565" y="11002"/>
                    </a:cubicBezTo>
                    <a:lnTo>
                      <a:pt x="6134" y="13882"/>
                    </a:lnTo>
                    <a:close/>
                    <a:moveTo>
                      <a:pt x="9936" y="17395"/>
                    </a:moveTo>
                    <a:cubicBezTo>
                      <a:pt x="17453" y="14458"/>
                      <a:pt x="17453" y="14458"/>
                      <a:pt x="17453" y="14458"/>
                    </a:cubicBezTo>
                    <a:cubicBezTo>
                      <a:pt x="17453" y="12154"/>
                      <a:pt x="17453" y="12154"/>
                      <a:pt x="17453" y="12154"/>
                    </a:cubicBezTo>
                    <a:cubicBezTo>
                      <a:pt x="9936" y="15034"/>
                      <a:pt x="9936" y="15034"/>
                      <a:pt x="9936" y="15034"/>
                    </a:cubicBezTo>
                    <a:lnTo>
                      <a:pt x="9936" y="17395"/>
                    </a:lnTo>
                    <a:close/>
                    <a:moveTo>
                      <a:pt x="9590" y="15206"/>
                    </a:moveTo>
                    <a:cubicBezTo>
                      <a:pt x="6134" y="16531"/>
                      <a:pt x="6134" y="16531"/>
                      <a:pt x="6134" y="16531"/>
                    </a:cubicBezTo>
                    <a:cubicBezTo>
                      <a:pt x="6134" y="18835"/>
                      <a:pt x="6134" y="18835"/>
                      <a:pt x="6134" y="18835"/>
                    </a:cubicBezTo>
                    <a:cubicBezTo>
                      <a:pt x="9590" y="17510"/>
                      <a:pt x="9590" y="17510"/>
                      <a:pt x="9590" y="17510"/>
                    </a:cubicBezTo>
                    <a:lnTo>
                      <a:pt x="9590" y="1520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Shape 638"/>
              <p:cNvSpPr/>
              <p:nvPr/>
            </p:nvSpPr>
            <p:spPr>
              <a:xfrm>
                <a:off x="224079" y="166758"/>
                <a:ext cx="145421" cy="121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67" y="435"/>
                    </a:moveTo>
                    <a:cubicBezTo>
                      <a:pt x="21600" y="16381"/>
                      <a:pt x="21600" y="16381"/>
                      <a:pt x="21600" y="16381"/>
                    </a:cubicBezTo>
                    <a:cubicBezTo>
                      <a:pt x="11509" y="21600"/>
                      <a:pt x="11509" y="21600"/>
                      <a:pt x="11509" y="21600"/>
                    </a:cubicBezTo>
                    <a:cubicBezTo>
                      <a:pt x="11509" y="19715"/>
                      <a:pt x="11509" y="17831"/>
                      <a:pt x="11509" y="15801"/>
                    </a:cubicBezTo>
                    <a:cubicBezTo>
                      <a:pt x="0" y="9713"/>
                      <a:pt x="0" y="9713"/>
                      <a:pt x="0" y="97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67" y="6234"/>
                      <a:pt x="11667" y="6234"/>
                      <a:pt x="11667" y="6234"/>
                    </a:cubicBezTo>
                    <a:cubicBezTo>
                      <a:pt x="11667" y="4349"/>
                      <a:pt x="11667" y="2464"/>
                      <a:pt x="11667" y="435"/>
                    </a:cubicBezTo>
                    <a:close/>
                  </a:path>
                </a:pathLst>
              </a:cu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9" name="Shape 639"/>
              <p:cNvSpPr/>
              <p:nvPr/>
            </p:nvSpPr>
            <p:spPr>
              <a:xfrm>
                <a:off x="0" y="92813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0" name="Shape 640"/>
              <p:cNvSpPr/>
              <p:nvPr/>
            </p:nvSpPr>
            <p:spPr>
              <a:xfrm>
                <a:off x="0" y="138710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1" name="Shape 641"/>
              <p:cNvSpPr/>
              <p:nvPr/>
            </p:nvSpPr>
            <p:spPr>
              <a:xfrm>
                <a:off x="0" y="187666"/>
                <a:ext cx="78660" cy="6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533"/>
                    </a:moveTo>
                    <a:cubicBezTo>
                      <a:pt x="21600" y="16267"/>
                      <a:pt x="21600" y="16267"/>
                      <a:pt x="21600" y="16267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33"/>
                      <a:pt x="11676" y="17867"/>
                      <a:pt x="11676" y="16000"/>
                    </a:cubicBezTo>
                    <a:cubicBezTo>
                      <a:pt x="0" y="9600"/>
                      <a:pt x="0" y="9600"/>
                      <a:pt x="0" y="9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133"/>
                      <a:pt x="11676" y="6133"/>
                      <a:pt x="11676" y="6133"/>
                    </a:cubicBezTo>
                    <a:cubicBezTo>
                      <a:pt x="11676" y="4267"/>
                      <a:pt x="11676" y="2400"/>
                      <a:pt x="11676" y="533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3" name="Shape 643"/>
            <p:cNvSpPr/>
            <p:nvPr/>
          </p:nvSpPr>
          <p:spPr>
            <a:xfrm flipH="1">
              <a:off x="0" y="0"/>
              <a:ext cx="91677" cy="10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83" y="6900"/>
                  </a:move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6900"/>
                    <a:pt x="0" y="6900"/>
                    <a:pt x="0" y="6900"/>
                  </a:cubicBezTo>
                  <a:cubicBezTo>
                    <a:pt x="745" y="6900"/>
                    <a:pt x="745" y="6900"/>
                    <a:pt x="745" y="6900"/>
                  </a:cubicBezTo>
                  <a:cubicBezTo>
                    <a:pt x="1117" y="5700"/>
                    <a:pt x="1490" y="2700"/>
                    <a:pt x="4841" y="1200"/>
                  </a:cubicBezTo>
                  <a:cubicBezTo>
                    <a:pt x="6331" y="600"/>
                    <a:pt x="8193" y="0"/>
                    <a:pt x="10428" y="0"/>
                  </a:cubicBezTo>
                  <a:cubicBezTo>
                    <a:pt x="13034" y="0"/>
                    <a:pt x="14897" y="600"/>
                    <a:pt x="16386" y="1200"/>
                  </a:cubicBezTo>
                  <a:cubicBezTo>
                    <a:pt x="16759" y="1200"/>
                    <a:pt x="16759" y="1200"/>
                    <a:pt x="16759" y="1200"/>
                  </a:cubicBezTo>
                  <a:cubicBezTo>
                    <a:pt x="20110" y="3000"/>
                    <a:pt x="20483" y="6000"/>
                    <a:pt x="20483" y="6900"/>
                  </a:cubicBezTo>
                  <a:close/>
                  <a:moveTo>
                    <a:pt x="5959" y="6900"/>
                  </a:moveTo>
                  <a:cubicBezTo>
                    <a:pt x="15269" y="6900"/>
                    <a:pt x="15269" y="6900"/>
                    <a:pt x="15269" y="6900"/>
                  </a:cubicBezTo>
                  <a:cubicBezTo>
                    <a:pt x="15269" y="6000"/>
                    <a:pt x="14897" y="3900"/>
                    <a:pt x="13034" y="3000"/>
                  </a:cubicBezTo>
                  <a:cubicBezTo>
                    <a:pt x="13034" y="3000"/>
                    <a:pt x="13034" y="3000"/>
                    <a:pt x="13034" y="3000"/>
                  </a:cubicBezTo>
                  <a:cubicBezTo>
                    <a:pt x="12290" y="2700"/>
                    <a:pt x="11545" y="2400"/>
                    <a:pt x="10428" y="2400"/>
                  </a:cubicBezTo>
                  <a:cubicBezTo>
                    <a:pt x="9683" y="2400"/>
                    <a:pt x="8938" y="2700"/>
                    <a:pt x="8566" y="3000"/>
                  </a:cubicBezTo>
                  <a:cubicBezTo>
                    <a:pt x="6703" y="3900"/>
                    <a:pt x="5959" y="5700"/>
                    <a:pt x="5959" y="6900"/>
                  </a:cubicBezTo>
                </a:path>
              </a:pathLst>
            </a:custGeom>
            <a:solidFill>
              <a:srgbClr val="ABD86A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3" name="Group 647"/>
          <p:cNvGrpSpPr/>
          <p:nvPr/>
        </p:nvGrpSpPr>
        <p:grpSpPr>
          <a:xfrm>
            <a:off x="8976582" y="2369436"/>
            <a:ext cx="1405167" cy="287322"/>
            <a:chOff x="0" y="7826"/>
            <a:chExt cx="1053873" cy="215490"/>
          </a:xfrm>
        </p:grpSpPr>
        <p:sp>
          <p:nvSpPr>
            <p:cNvPr id="194" name="Shape 645"/>
            <p:cNvSpPr/>
            <p:nvPr/>
          </p:nvSpPr>
          <p:spPr>
            <a:xfrm>
              <a:off x="0" y="28842"/>
              <a:ext cx="1053873" cy="173456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95" name="Shape 646"/>
            <p:cNvSpPr/>
            <p:nvPr/>
          </p:nvSpPr>
          <p:spPr>
            <a:xfrm>
              <a:off x="0" y="7826"/>
              <a:ext cx="1053873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深度学习</a:t>
              </a:r>
            </a:p>
          </p:txBody>
        </p:sp>
      </p:grpSp>
      <p:sp>
        <p:nvSpPr>
          <p:cNvPr id="196" name="Shape 648"/>
          <p:cNvSpPr/>
          <p:nvPr/>
        </p:nvSpPr>
        <p:spPr>
          <a:xfrm>
            <a:off x="10944510" y="2710354"/>
            <a:ext cx="70243" cy="2"/>
          </a:xfrm>
          <a:prstGeom prst="line">
            <a:avLst/>
          </a:prstGeom>
          <a:ln>
            <a:solidFill>
              <a:srgbClr val="ACE5F0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97" name="Shape 649"/>
          <p:cNvSpPr/>
          <p:nvPr/>
        </p:nvSpPr>
        <p:spPr>
          <a:xfrm>
            <a:off x="9956557" y="2034234"/>
            <a:ext cx="73866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9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200">
                <a:latin typeface="+mn-lt"/>
                <a:ea typeface="+mn-ea"/>
                <a:cs typeface="+mn-ea"/>
                <a:sym typeface="+mn-lt"/>
              </a:rPr>
              <a:t>智能服务</a:t>
            </a:r>
          </a:p>
        </p:txBody>
      </p:sp>
      <p:sp>
        <p:nvSpPr>
          <p:cNvPr id="199" name="Shape 651"/>
          <p:cNvSpPr/>
          <p:nvPr/>
        </p:nvSpPr>
        <p:spPr>
          <a:xfrm>
            <a:off x="2157197" y="2591210"/>
            <a:ext cx="73866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9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200" dirty="0">
                <a:latin typeface="+mn-lt"/>
                <a:ea typeface="+mn-ea"/>
                <a:cs typeface="+mn-ea"/>
                <a:sym typeface="+mn-lt"/>
              </a:rPr>
              <a:t>人工坐席</a:t>
            </a:r>
          </a:p>
        </p:txBody>
      </p:sp>
      <p:pic>
        <p:nvPicPr>
          <p:cNvPr id="200" name="image18.png" descr="基站.png"/>
          <p:cNvPicPr>
            <a:picLocks noChangeAspect="1"/>
          </p:cNvPicPr>
          <p:nvPr/>
        </p:nvPicPr>
        <p:blipFill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080" y="4243172"/>
            <a:ext cx="503114" cy="473014"/>
          </a:xfrm>
          <a:prstGeom prst="rect">
            <a:avLst/>
          </a:prstGeom>
          <a:ln w="12700">
            <a:miter lim="400000"/>
          </a:ln>
          <a:effectLst>
            <a:reflection stA="0" endPos="40000" dir="5400000" sy="-100000" algn="bl" rotWithShape="0"/>
          </a:effectLst>
        </p:spPr>
      </p:pic>
      <p:pic>
        <p:nvPicPr>
          <p:cNvPr id="201" name="image18.tif" descr="基站.png"/>
          <p:cNvPicPr>
            <a:picLocks noChangeAspect="1"/>
          </p:cNvPicPr>
          <p:nvPr/>
        </p:nvPicPr>
        <p:blipFill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2661" y="4112352"/>
            <a:ext cx="498132" cy="471762"/>
          </a:xfrm>
          <a:prstGeom prst="rect">
            <a:avLst/>
          </a:prstGeom>
          <a:ln w="12700">
            <a:miter lim="400000"/>
          </a:ln>
          <a:effectLst>
            <a:reflection stA="0" endPos="40000" dir="5400000" sy="-100000" algn="bl" rotWithShape="0"/>
          </a:effectLst>
        </p:spPr>
      </p:pic>
      <p:sp>
        <p:nvSpPr>
          <p:cNvPr id="202" name="Shape 654"/>
          <p:cNvSpPr/>
          <p:nvPr/>
        </p:nvSpPr>
        <p:spPr>
          <a:xfrm>
            <a:off x="5796744" y="2356046"/>
            <a:ext cx="1493677" cy="42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1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2134" dirty="0">
                <a:latin typeface="+mn-lt"/>
                <a:ea typeface="+mn-ea"/>
                <a:cs typeface="+mn-ea"/>
                <a:sym typeface="+mn-lt"/>
              </a:rPr>
              <a:t>运营云平台</a:t>
            </a:r>
          </a:p>
        </p:txBody>
      </p:sp>
      <p:grpSp>
        <p:nvGrpSpPr>
          <p:cNvPr id="203" name="Group 665"/>
          <p:cNvGrpSpPr/>
          <p:nvPr/>
        </p:nvGrpSpPr>
        <p:grpSpPr>
          <a:xfrm>
            <a:off x="8584843" y="2781198"/>
            <a:ext cx="503931" cy="499526"/>
            <a:chOff x="0" y="0"/>
            <a:chExt cx="377947" cy="374643"/>
          </a:xfrm>
        </p:grpSpPr>
        <p:grpSp>
          <p:nvGrpSpPr>
            <p:cNvPr id="204" name="Group 663"/>
            <p:cNvGrpSpPr/>
            <p:nvPr/>
          </p:nvGrpSpPr>
          <p:grpSpPr>
            <a:xfrm>
              <a:off x="8448" y="36026"/>
              <a:ext cx="369500" cy="338618"/>
              <a:chOff x="0" y="0"/>
              <a:chExt cx="369499" cy="338616"/>
            </a:xfrm>
          </p:grpSpPr>
          <p:sp>
            <p:nvSpPr>
              <p:cNvPr id="206" name="Shape 655"/>
              <p:cNvSpPr/>
              <p:nvPr/>
            </p:nvSpPr>
            <p:spPr>
              <a:xfrm>
                <a:off x="79320" y="85674"/>
                <a:ext cx="74694" cy="252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8" y="2787"/>
                    </a:moveTo>
                    <a:lnTo>
                      <a:pt x="0" y="0"/>
                    </a:lnTo>
                    <a:lnTo>
                      <a:pt x="382" y="18856"/>
                    </a:lnTo>
                    <a:lnTo>
                      <a:pt x="21600" y="21600"/>
                    </a:lnTo>
                    <a:lnTo>
                      <a:pt x="21218" y="2787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Shape 656"/>
              <p:cNvSpPr/>
              <p:nvPr/>
            </p:nvSpPr>
            <p:spPr>
              <a:xfrm>
                <a:off x="82625" y="0"/>
                <a:ext cx="264401" cy="1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52"/>
                    </a:moveTo>
                    <a:lnTo>
                      <a:pt x="15606" y="0"/>
                    </a:lnTo>
                    <a:lnTo>
                      <a:pt x="0" y="15641"/>
                    </a:lnTo>
                    <a:lnTo>
                      <a:pt x="5994" y="21600"/>
                    </a:lnTo>
                    <a:lnTo>
                      <a:pt x="21600" y="6052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8" name="Shape 657"/>
              <p:cNvSpPr/>
              <p:nvPr/>
            </p:nvSpPr>
            <p:spPr>
              <a:xfrm>
                <a:off x="155996" y="33147"/>
                <a:ext cx="191030" cy="305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22"/>
                    </a:moveTo>
                    <a:lnTo>
                      <a:pt x="149" y="21600"/>
                    </a:lnTo>
                    <a:lnTo>
                      <a:pt x="21600" y="15578"/>
                    </a:lnTo>
                    <a:lnTo>
                      <a:pt x="21600" y="0"/>
                    </a:lnTo>
                    <a:lnTo>
                      <a:pt x="0" y="6022"/>
                    </a:lnTo>
                    <a:close/>
                  </a:path>
                </a:pathLst>
              </a:custGeom>
              <a:solidFill>
                <a:srgbClr val="0F57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9" name="Shape 658"/>
              <p:cNvSpPr/>
              <p:nvPr/>
            </p:nvSpPr>
            <p:spPr>
              <a:xfrm>
                <a:off x="81964" y="31107"/>
                <a:ext cx="265062" cy="307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" y="3974"/>
                    </a:moveTo>
                    <a:cubicBezTo>
                      <a:pt x="0" y="3917"/>
                      <a:pt x="0" y="3917"/>
                      <a:pt x="0" y="3917"/>
                    </a:cubicBezTo>
                    <a:cubicBezTo>
                      <a:pt x="86" y="3859"/>
                      <a:pt x="86" y="3859"/>
                      <a:pt x="86" y="3859"/>
                    </a:cubicBezTo>
                    <a:cubicBezTo>
                      <a:pt x="86" y="3802"/>
                      <a:pt x="86" y="3802"/>
                      <a:pt x="86" y="3802"/>
                    </a:cubicBezTo>
                    <a:cubicBezTo>
                      <a:pt x="173" y="3744"/>
                      <a:pt x="173" y="3744"/>
                      <a:pt x="173" y="3744"/>
                    </a:cubicBezTo>
                    <a:cubicBezTo>
                      <a:pt x="259" y="3744"/>
                      <a:pt x="259" y="3744"/>
                      <a:pt x="259" y="3744"/>
                    </a:cubicBezTo>
                    <a:cubicBezTo>
                      <a:pt x="346" y="3802"/>
                      <a:pt x="5357" y="5702"/>
                      <a:pt x="5962" y="5933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539" y="1555"/>
                      <a:pt x="17539" y="1555"/>
                      <a:pt x="17539" y="1555"/>
                    </a:cubicBezTo>
                    <a:cubicBezTo>
                      <a:pt x="21341" y="58"/>
                      <a:pt x="21341" y="58"/>
                      <a:pt x="21341" y="58"/>
                    </a:cubicBezTo>
                    <a:cubicBezTo>
                      <a:pt x="21427" y="0"/>
                      <a:pt x="21427" y="0"/>
                      <a:pt x="21427" y="0"/>
                    </a:cubicBezTo>
                    <a:cubicBezTo>
                      <a:pt x="21514" y="115"/>
                      <a:pt x="21514" y="115"/>
                      <a:pt x="21514" y="115"/>
                    </a:cubicBezTo>
                    <a:cubicBezTo>
                      <a:pt x="21600" y="173"/>
                      <a:pt x="21600" y="173"/>
                      <a:pt x="21600" y="173"/>
                    </a:cubicBezTo>
                    <a:cubicBezTo>
                      <a:pt x="21600" y="230"/>
                      <a:pt x="21600" y="230"/>
                      <a:pt x="21600" y="230"/>
                    </a:cubicBezTo>
                    <a:cubicBezTo>
                      <a:pt x="21514" y="230"/>
                      <a:pt x="21514" y="230"/>
                      <a:pt x="21514" y="230"/>
                    </a:cubicBezTo>
                    <a:cubicBezTo>
                      <a:pt x="17798" y="1670"/>
                      <a:pt x="17798" y="1670"/>
                      <a:pt x="17798" y="1670"/>
                    </a:cubicBezTo>
                    <a:cubicBezTo>
                      <a:pt x="17798" y="4032"/>
                      <a:pt x="17798" y="4032"/>
                      <a:pt x="17798" y="4032"/>
                    </a:cubicBezTo>
                    <a:cubicBezTo>
                      <a:pt x="21341" y="2650"/>
                      <a:pt x="21341" y="2650"/>
                      <a:pt x="21341" y="2650"/>
                    </a:cubicBezTo>
                    <a:cubicBezTo>
                      <a:pt x="21427" y="2592"/>
                      <a:pt x="21427" y="2592"/>
                      <a:pt x="21427" y="2592"/>
                    </a:cubicBezTo>
                    <a:cubicBezTo>
                      <a:pt x="21514" y="2650"/>
                      <a:pt x="21514" y="2650"/>
                      <a:pt x="21514" y="2650"/>
                    </a:cubicBezTo>
                    <a:cubicBezTo>
                      <a:pt x="21600" y="2707"/>
                      <a:pt x="21600" y="2707"/>
                      <a:pt x="21600" y="2707"/>
                    </a:cubicBezTo>
                    <a:cubicBezTo>
                      <a:pt x="21600" y="2765"/>
                      <a:pt x="21600" y="2765"/>
                      <a:pt x="21600" y="2765"/>
                    </a:cubicBezTo>
                    <a:cubicBezTo>
                      <a:pt x="21514" y="2822"/>
                      <a:pt x="21514" y="2822"/>
                      <a:pt x="21514" y="2822"/>
                    </a:cubicBezTo>
                    <a:cubicBezTo>
                      <a:pt x="13997" y="5760"/>
                      <a:pt x="13997" y="5760"/>
                      <a:pt x="13997" y="5760"/>
                    </a:cubicBezTo>
                    <a:cubicBezTo>
                      <a:pt x="13997" y="8064"/>
                      <a:pt x="13997" y="8064"/>
                      <a:pt x="13997" y="8064"/>
                    </a:cubicBezTo>
                    <a:cubicBezTo>
                      <a:pt x="21341" y="5184"/>
                      <a:pt x="21341" y="5184"/>
                      <a:pt x="21341" y="5184"/>
                    </a:cubicBezTo>
                    <a:cubicBezTo>
                      <a:pt x="21427" y="5126"/>
                      <a:pt x="21427" y="5126"/>
                      <a:pt x="21427" y="5126"/>
                    </a:cubicBezTo>
                    <a:cubicBezTo>
                      <a:pt x="21514" y="5242"/>
                      <a:pt x="21514" y="5242"/>
                      <a:pt x="21514" y="5242"/>
                    </a:cubicBezTo>
                    <a:cubicBezTo>
                      <a:pt x="21600" y="5299"/>
                      <a:pt x="21600" y="5299"/>
                      <a:pt x="21600" y="5299"/>
                    </a:cubicBezTo>
                    <a:cubicBezTo>
                      <a:pt x="21600" y="5357"/>
                      <a:pt x="21600" y="5357"/>
                      <a:pt x="21600" y="5357"/>
                    </a:cubicBezTo>
                    <a:cubicBezTo>
                      <a:pt x="21514" y="5357"/>
                      <a:pt x="21514" y="5357"/>
                      <a:pt x="21514" y="5357"/>
                    </a:cubicBezTo>
                    <a:cubicBezTo>
                      <a:pt x="17798" y="6797"/>
                      <a:pt x="17798" y="6797"/>
                      <a:pt x="17798" y="6797"/>
                    </a:cubicBezTo>
                    <a:cubicBezTo>
                      <a:pt x="17798" y="9101"/>
                      <a:pt x="17798" y="9101"/>
                      <a:pt x="17798" y="9101"/>
                    </a:cubicBezTo>
                    <a:cubicBezTo>
                      <a:pt x="21341" y="7776"/>
                      <a:pt x="21341" y="7776"/>
                      <a:pt x="21341" y="7776"/>
                    </a:cubicBezTo>
                    <a:cubicBezTo>
                      <a:pt x="21427" y="7718"/>
                      <a:pt x="21427" y="7718"/>
                      <a:pt x="21427" y="7718"/>
                    </a:cubicBezTo>
                    <a:cubicBezTo>
                      <a:pt x="21514" y="7776"/>
                      <a:pt x="21514" y="7776"/>
                      <a:pt x="21514" y="7776"/>
                    </a:cubicBezTo>
                    <a:cubicBezTo>
                      <a:pt x="21600" y="7834"/>
                      <a:pt x="21600" y="7834"/>
                      <a:pt x="21600" y="7834"/>
                    </a:cubicBezTo>
                    <a:cubicBezTo>
                      <a:pt x="21600" y="7891"/>
                      <a:pt x="21600" y="7891"/>
                      <a:pt x="21600" y="7891"/>
                    </a:cubicBezTo>
                    <a:cubicBezTo>
                      <a:pt x="21514" y="7949"/>
                      <a:pt x="21514" y="7949"/>
                      <a:pt x="21514" y="794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12" y="9389"/>
                      <a:pt x="17712" y="9389"/>
                      <a:pt x="17712" y="9389"/>
                    </a:cubicBezTo>
                    <a:cubicBezTo>
                      <a:pt x="13910" y="10886"/>
                      <a:pt x="13910" y="10886"/>
                      <a:pt x="13910" y="10886"/>
                    </a:cubicBezTo>
                    <a:cubicBezTo>
                      <a:pt x="13910" y="13248"/>
                      <a:pt x="13910" y="13248"/>
                      <a:pt x="13910" y="13248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21341" y="10426"/>
                      <a:pt x="21341" y="10426"/>
                      <a:pt x="21341" y="10426"/>
                    </a:cubicBezTo>
                    <a:cubicBezTo>
                      <a:pt x="21427" y="10368"/>
                      <a:pt x="21427" y="10368"/>
                      <a:pt x="21427" y="10368"/>
                    </a:cubicBezTo>
                    <a:cubicBezTo>
                      <a:pt x="21514" y="10426"/>
                      <a:pt x="21514" y="10426"/>
                      <a:pt x="21514" y="10426"/>
                    </a:cubicBezTo>
                    <a:cubicBezTo>
                      <a:pt x="21600" y="10483"/>
                      <a:pt x="21600" y="10483"/>
                      <a:pt x="21600" y="10483"/>
                    </a:cubicBezTo>
                    <a:cubicBezTo>
                      <a:pt x="21600" y="10541"/>
                      <a:pt x="21600" y="10541"/>
                      <a:pt x="21600" y="10541"/>
                    </a:cubicBezTo>
                    <a:cubicBezTo>
                      <a:pt x="21514" y="10598"/>
                      <a:pt x="21514" y="10598"/>
                      <a:pt x="21514" y="10598"/>
                    </a:cubicBezTo>
                    <a:cubicBezTo>
                      <a:pt x="17798" y="12038"/>
                      <a:pt x="17798" y="12038"/>
                      <a:pt x="17798" y="12038"/>
                    </a:cubicBezTo>
                    <a:cubicBezTo>
                      <a:pt x="17798" y="14342"/>
                      <a:pt x="17798" y="14342"/>
                      <a:pt x="17798" y="14342"/>
                    </a:cubicBezTo>
                    <a:cubicBezTo>
                      <a:pt x="21341" y="12960"/>
                      <a:pt x="21341" y="12960"/>
                      <a:pt x="21341" y="12960"/>
                    </a:cubicBezTo>
                    <a:cubicBezTo>
                      <a:pt x="21427" y="12960"/>
                      <a:pt x="21427" y="12960"/>
                      <a:pt x="21427" y="12960"/>
                    </a:cubicBezTo>
                    <a:cubicBezTo>
                      <a:pt x="21514" y="13018"/>
                      <a:pt x="21514" y="13018"/>
                      <a:pt x="21514" y="13018"/>
                    </a:cubicBezTo>
                    <a:cubicBezTo>
                      <a:pt x="21600" y="13075"/>
                      <a:pt x="21600" y="13075"/>
                      <a:pt x="21600" y="13075"/>
                    </a:cubicBezTo>
                    <a:cubicBezTo>
                      <a:pt x="21600" y="13133"/>
                      <a:pt x="21600" y="13133"/>
                      <a:pt x="21600" y="13133"/>
                    </a:cubicBezTo>
                    <a:cubicBezTo>
                      <a:pt x="21514" y="13190"/>
                      <a:pt x="21514" y="13190"/>
                      <a:pt x="21514" y="13190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850" y="17626"/>
                      <a:pt x="9850" y="17626"/>
                      <a:pt x="9850" y="17626"/>
                    </a:cubicBezTo>
                    <a:cubicBezTo>
                      <a:pt x="6134" y="19123"/>
                      <a:pt x="6134" y="19123"/>
                      <a:pt x="6134" y="19123"/>
                    </a:cubicBezTo>
                    <a:cubicBezTo>
                      <a:pt x="6134" y="21600"/>
                      <a:pt x="6134" y="21600"/>
                      <a:pt x="6134" y="21600"/>
                    </a:cubicBezTo>
                    <a:cubicBezTo>
                      <a:pt x="5789" y="21600"/>
                      <a:pt x="5789" y="21600"/>
                      <a:pt x="5789" y="21600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1232"/>
                      <a:pt x="5789" y="11232"/>
                      <a:pt x="5789" y="11232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6106"/>
                      <a:pt x="5789" y="6106"/>
                      <a:pt x="5789" y="6106"/>
                    </a:cubicBezTo>
                    <a:lnTo>
                      <a:pt x="86" y="3974"/>
                    </a:lnTo>
                    <a:close/>
                    <a:moveTo>
                      <a:pt x="10022" y="9850"/>
                    </a:moveTo>
                    <a:cubicBezTo>
                      <a:pt x="10022" y="12154"/>
                      <a:pt x="10022" y="12154"/>
                      <a:pt x="10022" y="12154"/>
                    </a:cubicBezTo>
                    <a:cubicBezTo>
                      <a:pt x="17453" y="9274"/>
                      <a:pt x="17453" y="9274"/>
                      <a:pt x="17453" y="9274"/>
                    </a:cubicBezTo>
                    <a:cubicBezTo>
                      <a:pt x="17453" y="6970"/>
                      <a:pt x="17453" y="6970"/>
                      <a:pt x="17453" y="6970"/>
                    </a:cubicBezTo>
                    <a:lnTo>
                      <a:pt x="10022" y="9850"/>
                    </a:lnTo>
                    <a:close/>
                    <a:moveTo>
                      <a:pt x="13738" y="5587"/>
                    </a:moveTo>
                    <a:cubicBezTo>
                      <a:pt x="17453" y="4147"/>
                      <a:pt x="17453" y="4147"/>
                      <a:pt x="17453" y="4147"/>
                    </a:cubicBezTo>
                    <a:cubicBezTo>
                      <a:pt x="17453" y="1786"/>
                      <a:pt x="17453" y="1786"/>
                      <a:pt x="17453" y="1786"/>
                    </a:cubicBezTo>
                    <a:cubicBezTo>
                      <a:pt x="6134" y="6106"/>
                      <a:pt x="6134" y="6106"/>
                      <a:pt x="6134" y="6106"/>
                    </a:cubicBezTo>
                    <a:cubicBezTo>
                      <a:pt x="6134" y="8525"/>
                      <a:pt x="6134" y="8525"/>
                      <a:pt x="6134" y="8525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lnTo>
                      <a:pt x="13738" y="5587"/>
                    </a:lnTo>
                    <a:close/>
                    <a:moveTo>
                      <a:pt x="6134" y="8755"/>
                    </a:moveTo>
                    <a:cubicBezTo>
                      <a:pt x="6134" y="11059"/>
                      <a:pt x="6134" y="11059"/>
                      <a:pt x="6134" y="11059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763" y="9677"/>
                      <a:pt x="9763" y="9677"/>
                      <a:pt x="9763" y="9677"/>
                    </a:cubicBezTo>
                    <a:cubicBezTo>
                      <a:pt x="13651" y="8179"/>
                      <a:pt x="13651" y="8179"/>
                      <a:pt x="13651" y="8179"/>
                    </a:cubicBezTo>
                    <a:cubicBezTo>
                      <a:pt x="13651" y="5875"/>
                      <a:pt x="13651" y="5875"/>
                      <a:pt x="13651" y="5875"/>
                    </a:cubicBezTo>
                    <a:lnTo>
                      <a:pt x="6134" y="8755"/>
                    </a:lnTo>
                    <a:close/>
                    <a:moveTo>
                      <a:pt x="9677" y="12269"/>
                    </a:moveTo>
                    <a:cubicBezTo>
                      <a:pt x="9677" y="9965"/>
                      <a:pt x="9677" y="9965"/>
                      <a:pt x="9677" y="9965"/>
                    </a:cubicBezTo>
                    <a:cubicBezTo>
                      <a:pt x="6134" y="11347"/>
                      <a:pt x="6134" y="11347"/>
                      <a:pt x="6134" y="11347"/>
                    </a:cubicBezTo>
                    <a:cubicBezTo>
                      <a:pt x="6134" y="13651"/>
                      <a:pt x="6134" y="13651"/>
                      <a:pt x="6134" y="13651"/>
                    </a:cubicBezTo>
                    <a:lnTo>
                      <a:pt x="9677" y="12269"/>
                    </a:lnTo>
                    <a:close/>
                    <a:moveTo>
                      <a:pt x="6134" y="13882"/>
                    </a:moveTo>
                    <a:cubicBezTo>
                      <a:pt x="6134" y="16301"/>
                      <a:pt x="6134" y="16301"/>
                      <a:pt x="6134" y="16301"/>
                    </a:cubicBezTo>
                    <a:cubicBezTo>
                      <a:pt x="13565" y="13363"/>
                      <a:pt x="13565" y="13363"/>
                      <a:pt x="13565" y="13363"/>
                    </a:cubicBezTo>
                    <a:cubicBezTo>
                      <a:pt x="13565" y="11002"/>
                      <a:pt x="13565" y="11002"/>
                      <a:pt x="13565" y="11002"/>
                    </a:cubicBezTo>
                    <a:lnTo>
                      <a:pt x="6134" y="13882"/>
                    </a:lnTo>
                    <a:close/>
                    <a:moveTo>
                      <a:pt x="9936" y="17395"/>
                    </a:moveTo>
                    <a:cubicBezTo>
                      <a:pt x="17453" y="14458"/>
                      <a:pt x="17453" y="14458"/>
                      <a:pt x="17453" y="14458"/>
                    </a:cubicBezTo>
                    <a:cubicBezTo>
                      <a:pt x="17453" y="12154"/>
                      <a:pt x="17453" y="12154"/>
                      <a:pt x="17453" y="12154"/>
                    </a:cubicBezTo>
                    <a:cubicBezTo>
                      <a:pt x="9936" y="15034"/>
                      <a:pt x="9936" y="15034"/>
                      <a:pt x="9936" y="15034"/>
                    </a:cubicBezTo>
                    <a:lnTo>
                      <a:pt x="9936" y="17395"/>
                    </a:lnTo>
                    <a:close/>
                    <a:moveTo>
                      <a:pt x="9590" y="15206"/>
                    </a:moveTo>
                    <a:cubicBezTo>
                      <a:pt x="6134" y="16531"/>
                      <a:pt x="6134" y="16531"/>
                      <a:pt x="6134" y="16531"/>
                    </a:cubicBezTo>
                    <a:cubicBezTo>
                      <a:pt x="6134" y="18835"/>
                      <a:pt x="6134" y="18835"/>
                      <a:pt x="6134" y="18835"/>
                    </a:cubicBezTo>
                    <a:cubicBezTo>
                      <a:pt x="9590" y="17510"/>
                      <a:pt x="9590" y="17510"/>
                      <a:pt x="9590" y="17510"/>
                    </a:cubicBezTo>
                    <a:lnTo>
                      <a:pt x="9590" y="1520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0" name="Shape 659"/>
              <p:cNvSpPr/>
              <p:nvPr/>
            </p:nvSpPr>
            <p:spPr>
              <a:xfrm>
                <a:off x="224079" y="166758"/>
                <a:ext cx="145421" cy="121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67" y="435"/>
                    </a:moveTo>
                    <a:cubicBezTo>
                      <a:pt x="21600" y="16381"/>
                      <a:pt x="21600" y="16381"/>
                      <a:pt x="21600" y="16381"/>
                    </a:cubicBezTo>
                    <a:cubicBezTo>
                      <a:pt x="11509" y="21600"/>
                      <a:pt x="11509" y="21600"/>
                      <a:pt x="11509" y="21600"/>
                    </a:cubicBezTo>
                    <a:cubicBezTo>
                      <a:pt x="11509" y="19715"/>
                      <a:pt x="11509" y="17831"/>
                      <a:pt x="11509" y="15801"/>
                    </a:cubicBezTo>
                    <a:cubicBezTo>
                      <a:pt x="0" y="9713"/>
                      <a:pt x="0" y="9713"/>
                      <a:pt x="0" y="97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67" y="6234"/>
                      <a:pt x="11667" y="6234"/>
                      <a:pt x="11667" y="6234"/>
                    </a:cubicBezTo>
                    <a:cubicBezTo>
                      <a:pt x="11667" y="4349"/>
                      <a:pt x="11667" y="2464"/>
                      <a:pt x="11667" y="435"/>
                    </a:cubicBezTo>
                    <a:close/>
                  </a:path>
                </a:pathLst>
              </a:cu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1" name="Shape 660"/>
              <p:cNvSpPr/>
              <p:nvPr/>
            </p:nvSpPr>
            <p:spPr>
              <a:xfrm>
                <a:off x="0" y="92813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2" name="Shape 661"/>
              <p:cNvSpPr/>
              <p:nvPr/>
            </p:nvSpPr>
            <p:spPr>
              <a:xfrm>
                <a:off x="0" y="138710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3" name="Shape 662"/>
              <p:cNvSpPr/>
              <p:nvPr/>
            </p:nvSpPr>
            <p:spPr>
              <a:xfrm>
                <a:off x="0" y="187666"/>
                <a:ext cx="78660" cy="6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533"/>
                    </a:moveTo>
                    <a:cubicBezTo>
                      <a:pt x="21600" y="16267"/>
                      <a:pt x="21600" y="16267"/>
                      <a:pt x="21600" y="16267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33"/>
                      <a:pt x="11676" y="17867"/>
                      <a:pt x="11676" y="16000"/>
                    </a:cubicBezTo>
                    <a:cubicBezTo>
                      <a:pt x="0" y="9600"/>
                      <a:pt x="0" y="9600"/>
                      <a:pt x="0" y="9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133"/>
                      <a:pt x="11676" y="6133"/>
                      <a:pt x="11676" y="6133"/>
                    </a:cubicBezTo>
                    <a:cubicBezTo>
                      <a:pt x="11676" y="4267"/>
                      <a:pt x="11676" y="2400"/>
                      <a:pt x="11676" y="533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5" name="Shape 664"/>
            <p:cNvSpPr/>
            <p:nvPr/>
          </p:nvSpPr>
          <p:spPr>
            <a:xfrm flipH="1">
              <a:off x="0" y="0"/>
              <a:ext cx="91677" cy="10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83" y="6900"/>
                  </a:move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6900"/>
                    <a:pt x="0" y="6900"/>
                    <a:pt x="0" y="6900"/>
                  </a:cubicBezTo>
                  <a:cubicBezTo>
                    <a:pt x="745" y="6900"/>
                    <a:pt x="745" y="6900"/>
                    <a:pt x="745" y="6900"/>
                  </a:cubicBezTo>
                  <a:cubicBezTo>
                    <a:pt x="1117" y="5700"/>
                    <a:pt x="1490" y="2700"/>
                    <a:pt x="4841" y="1200"/>
                  </a:cubicBezTo>
                  <a:cubicBezTo>
                    <a:pt x="6331" y="600"/>
                    <a:pt x="8193" y="0"/>
                    <a:pt x="10428" y="0"/>
                  </a:cubicBezTo>
                  <a:cubicBezTo>
                    <a:pt x="13034" y="0"/>
                    <a:pt x="14897" y="600"/>
                    <a:pt x="16386" y="1200"/>
                  </a:cubicBezTo>
                  <a:cubicBezTo>
                    <a:pt x="16759" y="1200"/>
                    <a:pt x="16759" y="1200"/>
                    <a:pt x="16759" y="1200"/>
                  </a:cubicBezTo>
                  <a:cubicBezTo>
                    <a:pt x="20110" y="3000"/>
                    <a:pt x="20483" y="6000"/>
                    <a:pt x="20483" y="6900"/>
                  </a:cubicBezTo>
                  <a:close/>
                  <a:moveTo>
                    <a:pt x="5959" y="6900"/>
                  </a:moveTo>
                  <a:cubicBezTo>
                    <a:pt x="15269" y="6900"/>
                    <a:pt x="15269" y="6900"/>
                    <a:pt x="15269" y="6900"/>
                  </a:cubicBezTo>
                  <a:cubicBezTo>
                    <a:pt x="15269" y="6000"/>
                    <a:pt x="14897" y="3900"/>
                    <a:pt x="13034" y="3000"/>
                  </a:cubicBezTo>
                  <a:cubicBezTo>
                    <a:pt x="13034" y="3000"/>
                    <a:pt x="13034" y="3000"/>
                    <a:pt x="13034" y="3000"/>
                  </a:cubicBezTo>
                  <a:cubicBezTo>
                    <a:pt x="12290" y="2700"/>
                    <a:pt x="11545" y="2400"/>
                    <a:pt x="10428" y="2400"/>
                  </a:cubicBezTo>
                  <a:cubicBezTo>
                    <a:pt x="9683" y="2400"/>
                    <a:pt x="8938" y="2700"/>
                    <a:pt x="8566" y="3000"/>
                  </a:cubicBezTo>
                  <a:cubicBezTo>
                    <a:pt x="6703" y="3900"/>
                    <a:pt x="5959" y="5700"/>
                    <a:pt x="5959" y="6900"/>
                  </a:cubicBezTo>
                </a:path>
              </a:pathLst>
            </a:custGeom>
            <a:solidFill>
              <a:srgbClr val="ABD86A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4" name="Shape 666"/>
          <p:cNvSpPr/>
          <p:nvPr/>
        </p:nvSpPr>
        <p:spPr>
          <a:xfrm>
            <a:off x="6491476" y="2918599"/>
            <a:ext cx="2" cy="445284"/>
          </a:xfrm>
          <a:prstGeom prst="line">
            <a:avLst/>
          </a:prstGeom>
          <a:ln w="76200">
            <a:solidFill>
              <a:srgbClr val="1996AF"/>
            </a:solidFill>
          </a:ln>
        </p:spPr>
        <p:txBody>
          <a:bodyPr lIns="60959" rIns="60959"/>
          <a:lstStyle/>
          <a:p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7" name="Shape 669"/>
          <p:cNvSpPr/>
          <p:nvPr/>
        </p:nvSpPr>
        <p:spPr>
          <a:xfrm flipH="1">
            <a:off x="2054200" y="4290410"/>
            <a:ext cx="222146" cy="26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6900"/>
                </a:moveTo>
                <a:cubicBezTo>
                  <a:pt x="21600" y="6900"/>
                  <a:pt x="21600" y="6900"/>
                  <a:pt x="21600" y="69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745" y="6900"/>
                  <a:pt x="745" y="6900"/>
                  <a:pt x="745" y="6900"/>
                </a:cubicBezTo>
                <a:cubicBezTo>
                  <a:pt x="1117" y="5700"/>
                  <a:pt x="1490" y="2700"/>
                  <a:pt x="4841" y="1200"/>
                </a:cubicBezTo>
                <a:cubicBezTo>
                  <a:pt x="6331" y="600"/>
                  <a:pt x="8193" y="0"/>
                  <a:pt x="10428" y="0"/>
                </a:cubicBezTo>
                <a:cubicBezTo>
                  <a:pt x="13034" y="0"/>
                  <a:pt x="14897" y="600"/>
                  <a:pt x="16386" y="1200"/>
                </a:cubicBezTo>
                <a:cubicBezTo>
                  <a:pt x="16759" y="1200"/>
                  <a:pt x="16759" y="1200"/>
                  <a:pt x="16759" y="1200"/>
                </a:cubicBezTo>
                <a:cubicBezTo>
                  <a:pt x="20110" y="3000"/>
                  <a:pt x="20483" y="6000"/>
                  <a:pt x="20483" y="6900"/>
                </a:cubicBezTo>
                <a:close/>
                <a:moveTo>
                  <a:pt x="5959" y="6900"/>
                </a:moveTo>
                <a:cubicBezTo>
                  <a:pt x="15269" y="6900"/>
                  <a:pt x="15269" y="6900"/>
                  <a:pt x="15269" y="6900"/>
                </a:cubicBezTo>
                <a:cubicBezTo>
                  <a:pt x="15269" y="6000"/>
                  <a:pt x="14897" y="3900"/>
                  <a:pt x="13034" y="3000"/>
                </a:cubicBezTo>
                <a:cubicBezTo>
                  <a:pt x="13034" y="3000"/>
                  <a:pt x="13034" y="3000"/>
                  <a:pt x="13034" y="3000"/>
                </a:cubicBezTo>
                <a:cubicBezTo>
                  <a:pt x="12290" y="2700"/>
                  <a:pt x="11545" y="2400"/>
                  <a:pt x="10428" y="2400"/>
                </a:cubicBezTo>
                <a:cubicBezTo>
                  <a:pt x="9683" y="2400"/>
                  <a:pt x="8938" y="2700"/>
                  <a:pt x="8566" y="3000"/>
                </a:cubicBezTo>
                <a:cubicBezTo>
                  <a:pt x="6703" y="3900"/>
                  <a:pt x="5959" y="5700"/>
                  <a:pt x="5959" y="6900"/>
                </a:cubicBezTo>
              </a:path>
            </a:pathLst>
          </a:custGeom>
          <a:solidFill>
            <a:srgbClr val="ABD86A"/>
          </a:solidFill>
          <a:ln w="12700">
            <a:miter lim="400000"/>
          </a:ln>
        </p:spPr>
        <p:txBody>
          <a:bodyPr lIns="60959" rIns="60959"/>
          <a:lstStyle/>
          <a:p>
            <a:pPr defTabSz="609579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8" name="Shape 670"/>
          <p:cNvSpPr/>
          <p:nvPr/>
        </p:nvSpPr>
        <p:spPr>
          <a:xfrm flipH="1">
            <a:off x="10925973" y="4248718"/>
            <a:ext cx="222146" cy="26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6900"/>
                </a:moveTo>
                <a:cubicBezTo>
                  <a:pt x="21600" y="6900"/>
                  <a:pt x="21600" y="6900"/>
                  <a:pt x="21600" y="69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745" y="6900"/>
                  <a:pt x="745" y="6900"/>
                  <a:pt x="745" y="6900"/>
                </a:cubicBezTo>
                <a:cubicBezTo>
                  <a:pt x="1117" y="5700"/>
                  <a:pt x="1490" y="2700"/>
                  <a:pt x="4841" y="1200"/>
                </a:cubicBezTo>
                <a:cubicBezTo>
                  <a:pt x="6331" y="600"/>
                  <a:pt x="8193" y="0"/>
                  <a:pt x="10428" y="0"/>
                </a:cubicBezTo>
                <a:cubicBezTo>
                  <a:pt x="13034" y="0"/>
                  <a:pt x="14897" y="600"/>
                  <a:pt x="16386" y="1200"/>
                </a:cubicBezTo>
                <a:cubicBezTo>
                  <a:pt x="16759" y="1200"/>
                  <a:pt x="16759" y="1200"/>
                  <a:pt x="16759" y="1200"/>
                </a:cubicBezTo>
                <a:cubicBezTo>
                  <a:pt x="20110" y="3000"/>
                  <a:pt x="20483" y="6000"/>
                  <a:pt x="20483" y="6900"/>
                </a:cubicBezTo>
                <a:close/>
                <a:moveTo>
                  <a:pt x="5959" y="6900"/>
                </a:moveTo>
                <a:cubicBezTo>
                  <a:pt x="15269" y="6900"/>
                  <a:pt x="15269" y="6900"/>
                  <a:pt x="15269" y="6900"/>
                </a:cubicBezTo>
                <a:cubicBezTo>
                  <a:pt x="15269" y="6000"/>
                  <a:pt x="14897" y="3900"/>
                  <a:pt x="13034" y="3000"/>
                </a:cubicBezTo>
                <a:cubicBezTo>
                  <a:pt x="13034" y="3000"/>
                  <a:pt x="13034" y="3000"/>
                  <a:pt x="13034" y="3000"/>
                </a:cubicBezTo>
                <a:cubicBezTo>
                  <a:pt x="12290" y="2700"/>
                  <a:pt x="11545" y="2400"/>
                  <a:pt x="10428" y="2400"/>
                </a:cubicBezTo>
                <a:cubicBezTo>
                  <a:pt x="9683" y="2400"/>
                  <a:pt x="8938" y="2700"/>
                  <a:pt x="8566" y="3000"/>
                </a:cubicBezTo>
                <a:cubicBezTo>
                  <a:pt x="6703" y="3900"/>
                  <a:pt x="5959" y="5700"/>
                  <a:pt x="5959" y="6900"/>
                </a:cubicBezTo>
              </a:path>
            </a:pathLst>
          </a:custGeom>
          <a:solidFill>
            <a:srgbClr val="ABD86A"/>
          </a:solidFill>
          <a:ln w="12700">
            <a:miter lim="400000"/>
          </a:ln>
        </p:spPr>
        <p:txBody>
          <a:bodyPr lIns="60959" rIns="60959"/>
          <a:lstStyle/>
          <a:p>
            <a:pPr defTabSz="609579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9" name="Shape 671"/>
          <p:cNvSpPr/>
          <p:nvPr/>
        </p:nvSpPr>
        <p:spPr>
          <a:xfrm>
            <a:off x="2130334" y="3766468"/>
            <a:ext cx="3222174" cy="599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265" y="290"/>
                  <a:pt x="10930" y="581"/>
                  <a:pt x="7330" y="4181"/>
                </a:cubicBezTo>
                <a:cubicBezTo>
                  <a:pt x="3730" y="7781"/>
                  <a:pt x="1865" y="14690"/>
                  <a:pt x="0" y="21600"/>
                </a:cubicBezTo>
              </a:path>
            </a:pathLst>
          </a:custGeom>
          <a:ln w="76200">
            <a:solidFill>
              <a:srgbClr val="1996AF"/>
            </a:solidFill>
          </a:ln>
        </p:spPr>
        <p:txBody>
          <a:bodyPr lIns="60959" rIns="60959" anchor="ctr"/>
          <a:lstStyle/>
          <a:p>
            <a:pPr algn="ctr" defTabSz="609579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0" name="Shape 672"/>
          <p:cNvSpPr/>
          <p:nvPr/>
        </p:nvSpPr>
        <p:spPr>
          <a:xfrm flipH="1">
            <a:off x="7125106" y="3766468"/>
            <a:ext cx="3831720" cy="599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265" y="290"/>
                  <a:pt x="10930" y="581"/>
                  <a:pt x="7330" y="4181"/>
                </a:cubicBezTo>
                <a:cubicBezTo>
                  <a:pt x="3730" y="7781"/>
                  <a:pt x="1865" y="14690"/>
                  <a:pt x="0" y="21600"/>
                </a:cubicBezTo>
              </a:path>
            </a:pathLst>
          </a:custGeom>
          <a:ln w="76200">
            <a:solidFill>
              <a:srgbClr val="1996AF"/>
            </a:solidFill>
          </a:ln>
        </p:spPr>
        <p:txBody>
          <a:bodyPr lIns="60959" rIns="60959" anchor="ctr"/>
          <a:lstStyle/>
          <a:p>
            <a:pPr algn="ctr" defTabSz="609579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221" name="Group 676"/>
          <p:cNvGrpSpPr/>
          <p:nvPr/>
        </p:nvGrpSpPr>
        <p:grpSpPr>
          <a:xfrm>
            <a:off x="5094755" y="3282356"/>
            <a:ext cx="2543296" cy="847767"/>
            <a:chOff x="0" y="0"/>
            <a:chExt cx="1907470" cy="635823"/>
          </a:xfrm>
        </p:grpSpPr>
        <p:sp>
          <p:nvSpPr>
            <p:cNvPr id="222" name="Shape 673"/>
            <p:cNvSpPr/>
            <p:nvPr/>
          </p:nvSpPr>
          <p:spPr>
            <a:xfrm>
              <a:off x="1485281" y="422187"/>
              <a:ext cx="422190" cy="213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900"/>
                    <a:pt x="4950" y="0"/>
                    <a:pt x="10800" y="0"/>
                  </a:cubicBezTo>
                  <a:cubicBezTo>
                    <a:pt x="16875" y="0"/>
                    <a:pt x="21600" y="99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3" name="Shape 674"/>
            <p:cNvSpPr/>
            <p:nvPr/>
          </p:nvSpPr>
          <p:spPr>
            <a:xfrm>
              <a:off x="-1" y="315365"/>
              <a:ext cx="635827" cy="320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900"/>
                    <a:pt x="4834" y="0"/>
                    <a:pt x="10724" y="0"/>
                  </a:cubicBezTo>
                  <a:cubicBezTo>
                    <a:pt x="16766" y="0"/>
                    <a:pt x="21600" y="990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4" name="Shape 675"/>
            <p:cNvSpPr/>
            <p:nvPr/>
          </p:nvSpPr>
          <p:spPr>
            <a:xfrm>
              <a:off x="422188" y="0"/>
              <a:ext cx="1276732" cy="63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750"/>
                    <a:pt x="4875" y="0"/>
                    <a:pt x="10800" y="0"/>
                  </a:cubicBezTo>
                  <a:cubicBezTo>
                    <a:pt x="16800" y="0"/>
                    <a:pt x="21600" y="975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5" name="Shape 677"/>
          <p:cNvSpPr/>
          <p:nvPr/>
        </p:nvSpPr>
        <p:spPr>
          <a:xfrm>
            <a:off x="5623440" y="3521929"/>
            <a:ext cx="1645359" cy="37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rIns="60959">
            <a:spAutoFit/>
          </a:bodyPr>
          <a:lstStyle>
            <a:lvl1pPr algn="ctr" defTabSz="457178"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867" dirty="0" smtClean="0">
                <a:latin typeface="+mn-lt"/>
                <a:ea typeface="+mn-ea"/>
                <a:cs typeface="+mn-ea"/>
                <a:sym typeface="+mn-lt"/>
              </a:rPr>
              <a:t>安全可信网</a:t>
            </a:r>
            <a:endParaRPr lang="en-US" sz="1867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6" name="Group 681"/>
          <p:cNvGrpSpPr/>
          <p:nvPr/>
        </p:nvGrpSpPr>
        <p:grpSpPr>
          <a:xfrm>
            <a:off x="5149099" y="1733007"/>
            <a:ext cx="898806" cy="810753"/>
            <a:chOff x="0" y="0"/>
            <a:chExt cx="674103" cy="608063"/>
          </a:xfrm>
        </p:grpSpPr>
        <p:sp>
          <p:nvSpPr>
            <p:cNvPr id="228" name="Shape 678"/>
            <p:cNvSpPr/>
            <p:nvPr/>
          </p:nvSpPr>
          <p:spPr>
            <a:xfrm>
              <a:off x="0" y="26958"/>
              <a:ext cx="674103" cy="552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23" y="0"/>
                  </a:lnTo>
                  <a:lnTo>
                    <a:pt x="17177" y="0"/>
                  </a:lnTo>
                  <a:lnTo>
                    <a:pt x="21600" y="10800"/>
                  </a:lnTo>
                  <a:lnTo>
                    <a:pt x="17177" y="21600"/>
                  </a:lnTo>
                  <a:lnTo>
                    <a:pt x="4423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BD86A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229" name="image19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65" y="0"/>
              <a:ext cx="560529" cy="532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Shape 680"/>
            <p:cNvSpPr/>
            <p:nvPr/>
          </p:nvSpPr>
          <p:spPr>
            <a:xfrm>
              <a:off x="82591" y="392573"/>
              <a:ext cx="501096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 algn="ctr" defTabSz="457178">
                <a:defRPr sz="800" b="1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人类辅助</a:t>
              </a:r>
            </a:p>
          </p:txBody>
        </p:sp>
      </p:grpSp>
      <p:grpSp>
        <p:nvGrpSpPr>
          <p:cNvPr id="231" name="Group 685"/>
          <p:cNvGrpSpPr/>
          <p:nvPr/>
        </p:nvGrpSpPr>
        <p:grpSpPr>
          <a:xfrm>
            <a:off x="7236027" y="1764667"/>
            <a:ext cx="893119" cy="778309"/>
            <a:chOff x="-1" y="-1"/>
            <a:chExt cx="669838" cy="583731"/>
          </a:xfrm>
        </p:grpSpPr>
        <p:sp>
          <p:nvSpPr>
            <p:cNvPr id="232" name="Shape 682"/>
            <p:cNvSpPr/>
            <p:nvPr/>
          </p:nvSpPr>
          <p:spPr>
            <a:xfrm>
              <a:off x="-1" y="-1"/>
              <a:ext cx="669838" cy="583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06" y="0"/>
                  </a:lnTo>
                  <a:lnTo>
                    <a:pt x="16894" y="0"/>
                  </a:lnTo>
                  <a:lnTo>
                    <a:pt x="21600" y="10800"/>
                  </a:lnTo>
                  <a:lnTo>
                    <a:pt x="16894" y="21600"/>
                  </a:lnTo>
                  <a:lnTo>
                    <a:pt x="4706" y="21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37C4E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33" name="Shape 683"/>
            <p:cNvSpPr/>
            <p:nvPr/>
          </p:nvSpPr>
          <p:spPr>
            <a:xfrm>
              <a:off x="192232" y="103181"/>
              <a:ext cx="310021" cy="225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0009" extrusionOk="0">
                  <a:moveTo>
                    <a:pt x="2598" y="15262"/>
                  </a:moveTo>
                  <a:cubicBezTo>
                    <a:pt x="618" y="14075"/>
                    <a:pt x="-282" y="11701"/>
                    <a:pt x="78" y="8378"/>
                  </a:cubicBezTo>
                  <a:cubicBezTo>
                    <a:pt x="-102" y="7191"/>
                    <a:pt x="2058" y="2207"/>
                    <a:pt x="8538" y="308"/>
                  </a:cubicBezTo>
                  <a:cubicBezTo>
                    <a:pt x="15018" y="-1591"/>
                    <a:pt x="21318" y="5767"/>
                    <a:pt x="21318" y="9565"/>
                  </a:cubicBezTo>
                  <a:cubicBezTo>
                    <a:pt x="21318" y="12176"/>
                    <a:pt x="18618" y="14550"/>
                    <a:pt x="15558" y="15974"/>
                  </a:cubicBezTo>
                  <a:cubicBezTo>
                    <a:pt x="15918" y="19297"/>
                    <a:pt x="15918" y="19297"/>
                    <a:pt x="15918" y="19297"/>
                  </a:cubicBezTo>
                  <a:cubicBezTo>
                    <a:pt x="14838" y="20009"/>
                    <a:pt x="14838" y="20009"/>
                    <a:pt x="14838" y="20009"/>
                  </a:cubicBezTo>
                  <a:cubicBezTo>
                    <a:pt x="13038" y="16923"/>
                    <a:pt x="13038" y="16923"/>
                    <a:pt x="13038" y="16923"/>
                  </a:cubicBezTo>
                  <a:cubicBezTo>
                    <a:pt x="10518" y="17635"/>
                    <a:pt x="8178" y="17635"/>
                    <a:pt x="7278" y="17161"/>
                  </a:cubicBezTo>
                  <a:cubicBezTo>
                    <a:pt x="6018" y="16686"/>
                    <a:pt x="5118" y="15262"/>
                    <a:pt x="5118" y="15262"/>
                  </a:cubicBezTo>
                  <a:cubicBezTo>
                    <a:pt x="5118" y="15262"/>
                    <a:pt x="5118" y="15262"/>
                    <a:pt x="5118" y="15262"/>
                  </a:cubicBezTo>
                  <a:cubicBezTo>
                    <a:pt x="4398" y="14075"/>
                    <a:pt x="4038" y="11464"/>
                    <a:pt x="4038" y="10040"/>
                  </a:cubicBezTo>
                  <a:cubicBezTo>
                    <a:pt x="5118" y="8853"/>
                    <a:pt x="6378" y="7904"/>
                    <a:pt x="7818" y="6954"/>
                  </a:cubicBezTo>
                  <a:cubicBezTo>
                    <a:pt x="8178" y="6717"/>
                    <a:pt x="8718" y="6479"/>
                    <a:pt x="9258" y="6242"/>
                  </a:cubicBezTo>
                  <a:cubicBezTo>
                    <a:pt x="9438" y="7666"/>
                    <a:pt x="9438" y="7666"/>
                    <a:pt x="9438" y="7666"/>
                  </a:cubicBezTo>
                  <a:cubicBezTo>
                    <a:pt x="10158" y="7429"/>
                    <a:pt x="10158" y="7429"/>
                    <a:pt x="10158" y="7429"/>
                  </a:cubicBezTo>
                  <a:cubicBezTo>
                    <a:pt x="9978" y="6005"/>
                    <a:pt x="9978" y="6005"/>
                    <a:pt x="9978" y="6005"/>
                  </a:cubicBezTo>
                  <a:cubicBezTo>
                    <a:pt x="10698" y="6005"/>
                    <a:pt x="11598" y="5767"/>
                    <a:pt x="12498" y="5767"/>
                  </a:cubicBezTo>
                  <a:cubicBezTo>
                    <a:pt x="12498" y="4818"/>
                    <a:pt x="12498" y="4818"/>
                    <a:pt x="12498" y="4818"/>
                  </a:cubicBezTo>
                  <a:cubicBezTo>
                    <a:pt x="12138" y="4818"/>
                    <a:pt x="11778" y="4818"/>
                    <a:pt x="11238" y="4818"/>
                  </a:cubicBezTo>
                  <a:cubicBezTo>
                    <a:pt x="11238" y="3394"/>
                    <a:pt x="11238" y="3394"/>
                    <a:pt x="11238" y="3394"/>
                  </a:cubicBezTo>
                  <a:cubicBezTo>
                    <a:pt x="10338" y="3631"/>
                    <a:pt x="10338" y="3631"/>
                    <a:pt x="10338" y="3631"/>
                  </a:cubicBezTo>
                  <a:cubicBezTo>
                    <a:pt x="10518" y="5055"/>
                    <a:pt x="10518" y="5055"/>
                    <a:pt x="10518" y="5055"/>
                  </a:cubicBezTo>
                  <a:cubicBezTo>
                    <a:pt x="9438" y="5293"/>
                    <a:pt x="8358" y="5530"/>
                    <a:pt x="7458" y="6242"/>
                  </a:cubicBezTo>
                  <a:cubicBezTo>
                    <a:pt x="6918" y="6479"/>
                    <a:pt x="6558" y="6717"/>
                    <a:pt x="6018" y="6954"/>
                  </a:cubicBezTo>
                  <a:cubicBezTo>
                    <a:pt x="5478" y="5767"/>
                    <a:pt x="5478" y="5767"/>
                    <a:pt x="5478" y="5767"/>
                  </a:cubicBezTo>
                  <a:cubicBezTo>
                    <a:pt x="4758" y="6242"/>
                    <a:pt x="4758" y="6242"/>
                    <a:pt x="4758" y="6242"/>
                  </a:cubicBezTo>
                  <a:cubicBezTo>
                    <a:pt x="5478" y="7429"/>
                    <a:pt x="5478" y="7429"/>
                    <a:pt x="5478" y="7429"/>
                  </a:cubicBezTo>
                  <a:cubicBezTo>
                    <a:pt x="4938" y="8141"/>
                    <a:pt x="4218" y="8616"/>
                    <a:pt x="3678" y="9328"/>
                  </a:cubicBezTo>
                  <a:cubicBezTo>
                    <a:pt x="2598" y="7904"/>
                    <a:pt x="2598" y="7904"/>
                    <a:pt x="2598" y="7904"/>
                  </a:cubicBezTo>
                  <a:cubicBezTo>
                    <a:pt x="2058" y="8853"/>
                    <a:pt x="2058" y="8853"/>
                    <a:pt x="2058" y="8853"/>
                  </a:cubicBezTo>
                  <a:cubicBezTo>
                    <a:pt x="3318" y="10040"/>
                    <a:pt x="3318" y="10040"/>
                    <a:pt x="3318" y="10040"/>
                  </a:cubicBezTo>
                  <a:cubicBezTo>
                    <a:pt x="3318" y="11464"/>
                    <a:pt x="3678" y="13838"/>
                    <a:pt x="4218" y="15262"/>
                  </a:cubicBezTo>
                  <a:cubicBezTo>
                    <a:pt x="2598" y="15262"/>
                    <a:pt x="2598" y="15262"/>
                    <a:pt x="2598" y="15262"/>
                  </a:cubicBezTo>
                  <a:close/>
                  <a:moveTo>
                    <a:pt x="6198" y="11227"/>
                  </a:moveTo>
                  <a:cubicBezTo>
                    <a:pt x="6558" y="11939"/>
                    <a:pt x="6558" y="11939"/>
                    <a:pt x="6558" y="11939"/>
                  </a:cubicBezTo>
                  <a:cubicBezTo>
                    <a:pt x="7638" y="10989"/>
                    <a:pt x="8898" y="10277"/>
                    <a:pt x="10338" y="9802"/>
                  </a:cubicBezTo>
                  <a:cubicBezTo>
                    <a:pt x="11778" y="9565"/>
                    <a:pt x="13218" y="9328"/>
                    <a:pt x="14838" y="9328"/>
                  </a:cubicBezTo>
                  <a:cubicBezTo>
                    <a:pt x="15018" y="9328"/>
                    <a:pt x="15018" y="9328"/>
                    <a:pt x="15018" y="9328"/>
                  </a:cubicBezTo>
                  <a:cubicBezTo>
                    <a:pt x="15198" y="9328"/>
                    <a:pt x="15198" y="9328"/>
                    <a:pt x="15198" y="9328"/>
                  </a:cubicBezTo>
                  <a:cubicBezTo>
                    <a:pt x="17718" y="6479"/>
                    <a:pt x="17718" y="6479"/>
                    <a:pt x="17718" y="6479"/>
                  </a:cubicBezTo>
                  <a:cubicBezTo>
                    <a:pt x="17178" y="5767"/>
                    <a:pt x="17178" y="5767"/>
                    <a:pt x="17178" y="5767"/>
                  </a:cubicBezTo>
                  <a:cubicBezTo>
                    <a:pt x="14838" y="8378"/>
                    <a:pt x="14838" y="8378"/>
                    <a:pt x="14838" y="8378"/>
                  </a:cubicBezTo>
                  <a:cubicBezTo>
                    <a:pt x="14118" y="8378"/>
                    <a:pt x="13398" y="8378"/>
                    <a:pt x="12858" y="8378"/>
                  </a:cubicBezTo>
                  <a:cubicBezTo>
                    <a:pt x="12678" y="6954"/>
                    <a:pt x="12678" y="6954"/>
                    <a:pt x="12678" y="6954"/>
                  </a:cubicBezTo>
                  <a:cubicBezTo>
                    <a:pt x="11958" y="6954"/>
                    <a:pt x="11958" y="6954"/>
                    <a:pt x="11958" y="6954"/>
                  </a:cubicBezTo>
                  <a:cubicBezTo>
                    <a:pt x="11958" y="8616"/>
                    <a:pt x="11958" y="8616"/>
                    <a:pt x="11958" y="8616"/>
                  </a:cubicBezTo>
                  <a:cubicBezTo>
                    <a:pt x="11418" y="8616"/>
                    <a:pt x="10698" y="8853"/>
                    <a:pt x="10158" y="8853"/>
                  </a:cubicBezTo>
                  <a:cubicBezTo>
                    <a:pt x="9618" y="9090"/>
                    <a:pt x="9258" y="9328"/>
                    <a:pt x="8718" y="9565"/>
                  </a:cubicBezTo>
                  <a:cubicBezTo>
                    <a:pt x="8358" y="8616"/>
                    <a:pt x="8358" y="8616"/>
                    <a:pt x="8358" y="8616"/>
                  </a:cubicBezTo>
                  <a:cubicBezTo>
                    <a:pt x="7638" y="8853"/>
                    <a:pt x="7638" y="8853"/>
                    <a:pt x="7638" y="8853"/>
                  </a:cubicBezTo>
                  <a:cubicBezTo>
                    <a:pt x="7998" y="9802"/>
                    <a:pt x="7998" y="9802"/>
                    <a:pt x="7998" y="9802"/>
                  </a:cubicBezTo>
                  <a:cubicBezTo>
                    <a:pt x="7278" y="10277"/>
                    <a:pt x="6738" y="10752"/>
                    <a:pt x="6198" y="11227"/>
                  </a:cubicBezTo>
                  <a:close/>
                  <a:moveTo>
                    <a:pt x="8538" y="13363"/>
                  </a:moveTo>
                  <a:cubicBezTo>
                    <a:pt x="8718" y="14312"/>
                    <a:pt x="8718" y="14312"/>
                    <a:pt x="8718" y="14312"/>
                  </a:cubicBezTo>
                  <a:cubicBezTo>
                    <a:pt x="10878" y="13125"/>
                    <a:pt x="10878" y="13125"/>
                    <a:pt x="10878" y="13125"/>
                  </a:cubicBezTo>
                  <a:cubicBezTo>
                    <a:pt x="13218" y="13838"/>
                    <a:pt x="13218" y="13838"/>
                    <a:pt x="13218" y="13838"/>
                  </a:cubicBezTo>
                  <a:cubicBezTo>
                    <a:pt x="13398" y="13838"/>
                    <a:pt x="13398" y="13838"/>
                    <a:pt x="13398" y="13838"/>
                  </a:cubicBezTo>
                  <a:cubicBezTo>
                    <a:pt x="13398" y="13838"/>
                    <a:pt x="13398" y="13838"/>
                    <a:pt x="13398" y="13838"/>
                  </a:cubicBezTo>
                  <a:cubicBezTo>
                    <a:pt x="15378" y="12176"/>
                    <a:pt x="15378" y="12176"/>
                    <a:pt x="15378" y="12176"/>
                  </a:cubicBezTo>
                  <a:cubicBezTo>
                    <a:pt x="17178" y="12413"/>
                    <a:pt x="17178" y="12413"/>
                    <a:pt x="17178" y="12413"/>
                  </a:cubicBezTo>
                  <a:cubicBezTo>
                    <a:pt x="17358" y="12413"/>
                    <a:pt x="17358" y="12413"/>
                    <a:pt x="17358" y="12413"/>
                  </a:cubicBezTo>
                  <a:cubicBezTo>
                    <a:pt x="17538" y="12176"/>
                    <a:pt x="17538" y="12176"/>
                    <a:pt x="17538" y="12176"/>
                  </a:cubicBezTo>
                  <a:cubicBezTo>
                    <a:pt x="18978" y="10277"/>
                    <a:pt x="18978" y="10277"/>
                    <a:pt x="18978" y="10277"/>
                  </a:cubicBezTo>
                  <a:cubicBezTo>
                    <a:pt x="18438" y="9565"/>
                    <a:pt x="18438" y="9565"/>
                    <a:pt x="18438" y="9565"/>
                  </a:cubicBezTo>
                  <a:cubicBezTo>
                    <a:pt x="17178" y="11464"/>
                    <a:pt x="17178" y="11464"/>
                    <a:pt x="17178" y="11464"/>
                  </a:cubicBezTo>
                  <a:cubicBezTo>
                    <a:pt x="15378" y="11227"/>
                    <a:pt x="15378" y="11227"/>
                    <a:pt x="15378" y="11227"/>
                  </a:cubicBezTo>
                  <a:cubicBezTo>
                    <a:pt x="15198" y="11227"/>
                    <a:pt x="15198" y="11227"/>
                    <a:pt x="15198" y="11227"/>
                  </a:cubicBezTo>
                  <a:cubicBezTo>
                    <a:pt x="15198" y="11227"/>
                    <a:pt x="15198" y="11227"/>
                    <a:pt x="15198" y="11227"/>
                  </a:cubicBezTo>
                  <a:cubicBezTo>
                    <a:pt x="13218" y="12888"/>
                    <a:pt x="13218" y="12888"/>
                    <a:pt x="13218" y="12888"/>
                  </a:cubicBezTo>
                  <a:cubicBezTo>
                    <a:pt x="11058" y="12176"/>
                    <a:pt x="11058" y="12176"/>
                    <a:pt x="11058" y="12176"/>
                  </a:cubicBezTo>
                  <a:cubicBezTo>
                    <a:pt x="10878" y="12176"/>
                    <a:pt x="10878" y="12176"/>
                    <a:pt x="10878" y="12176"/>
                  </a:cubicBezTo>
                  <a:cubicBezTo>
                    <a:pt x="10698" y="12176"/>
                    <a:pt x="10698" y="12176"/>
                    <a:pt x="10698" y="12176"/>
                  </a:cubicBezTo>
                  <a:cubicBezTo>
                    <a:pt x="8538" y="13363"/>
                    <a:pt x="8538" y="13363"/>
                    <a:pt x="8538" y="13363"/>
                  </a:cubicBezTo>
                  <a:close/>
                  <a:moveTo>
                    <a:pt x="2058" y="5293"/>
                  </a:moveTo>
                  <a:cubicBezTo>
                    <a:pt x="2238" y="6242"/>
                    <a:pt x="2238" y="6242"/>
                    <a:pt x="2238" y="6242"/>
                  </a:cubicBezTo>
                  <a:cubicBezTo>
                    <a:pt x="5118" y="5293"/>
                    <a:pt x="5118" y="5293"/>
                    <a:pt x="5118" y="5293"/>
                  </a:cubicBezTo>
                  <a:cubicBezTo>
                    <a:pt x="5298" y="5293"/>
                    <a:pt x="5298" y="5293"/>
                    <a:pt x="5298" y="5293"/>
                  </a:cubicBezTo>
                  <a:cubicBezTo>
                    <a:pt x="5298" y="5055"/>
                    <a:pt x="5298" y="5055"/>
                    <a:pt x="5298" y="5055"/>
                  </a:cubicBezTo>
                  <a:cubicBezTo>
                    <a:pt x="6378" y="3156"/>
                    <a:pt x="6378" y="3156"/>
                    <a:pt x="6378" y="3156"/>
                  </a:cubicBezTo>
                  <a:cubicBezTo>
                    <a:pt x="8178" y="3631"/>
                    <a:pt x="8178" y="3631"/>
                    <a:pt x="8178" y="3631"/>
                  </a:cubicBezTo>
                  <a:cubicBezTo>
                    <a:pt x="8358" y="3631"/>
                    <a:pt x="8358" y="3631"/>
                    <a:pt x="8358" y="3631"/>
                  </a:cubicBezTo>
                  <a:cubicBezTo>
                    <a:pt x="8358" y="3631"/>
                    <a:pt x="8358" y="3631"/>
                    <a:pt x="8358" y="3631"/>
                  </a:cubicBezTo>
                  <a:cubicBezTo>
                    <a:pt x="10698" y="2444"/>
                    <a:pt x="10698" y="2444"/>
                    <a:pt x="10698" y="2444"/>
                  </a:cubicBezTo>
                  <a:cubicBezTo>
                    <a:pt x="11778" y="3156"/>
                    <a:pt x="11778" y="3156"/>
                    <a:pt x="11778" y="3156"/>
                  </a:cubicBezTo>
                  <a:cubicBezTo>
                    <a:pt x="11958" y="3394"/>
                    <a:pt x="11958" y="3394"/>
                    <a:pt x="11958" y="3394"/>
                  </a:cubicBezTo>
                  <a:cubicBezTo>
                    <a:pt x="12138" y="3394"/>
                    <a:pt x="12138" y="3394"/>
                    <a:pt x="12138" y="3394"/>
                  </a:cubicBezTo>
                  <a:cubicBezTo>
                    <a:pt x="13578" y="2682"/>
                    <a:pt x="13578" y="2682"/>
                    <a:pt x="13578" y="2682"/>
                  </a:cubicBezTo>
                  <a:cubicBezTo>
                    <a:pt x="14298" y="3868"/>
                    <a:pt x="14298" y="3868"/>
                    <a:pt x="14298" y="3868"/>
                  </a:cubicBezTo>
                  <a:cubicBezTo>
                    <a:pt x="14838" y="3156"/>
                    <a:pt x="14838" y="3156"/>
                    <a:pt x="14838" y="3156"/>
                  </a:cubicBezTo>
                  <a:cubicBezTo>
                    <a:pt x="13938" y="1969"/>
                    <a:pt x="13938" y="1969"/>
                    <a:pt x="13938" y="1969"/>
                  </a:cubicBezTo>
                  <a:cubicBezTo>
                    <a:pt x="13758" y="1732"/>
                    <a:pt x="13758" y="1732"/>
                    <a:pt x="13758" y="1732"/>
                  </a:cubicBezTo>
                  <a:cubicBezTo>
                    <a:pt x="13578" y="1732"/>
                    <a:pt x="13578" y="1732"/>
                    <a:pt x="13578" y="1732"/>
                  </a:cubicBezTo>
                  <a:cubicBezTo>
                    <a:pt x="12138" y="2207"/>
                    <a:pt x="12138" y="2207"/>
                    <a:pt x="12138" y="2207"/>
                  </a:cubicBezTo>
                  <a:cubicBezTo>
                    <a:pt x="11058" y="1495"/>
                    <a:pt x="11058" y="1495"/>
                    <a:pt x="11058" y="1495"/>
                  </a:cubicBezTo>
                  <a:cubicBezTo>
                    <a:pt x="10878" y="1257"/>
                    <a:pt x="10878" y="1257"/>
                    <a:pt x="10878" y="1257"/>
                  </a:cubicBezTo>
                  <a:cubicBezTo>
                    <a:pt x="10698" y="1257"/>
                    <a:pt x="10698" y="1257"/>
                    <a:pt x="10698" y="1257"/>
                  </a:cubicBezTo>
                  <a:cubicBezTo>
                    <a:pt x="8358" y="2444"/>
                    <a:pt x="8358" y="2444"/>
                    <a:pt x="8358" y="2444"/>
                  </a:cubicBezTo>
                  <a:cubicBezTo>
                    <a:pt x="6378" y="1969"/>
                    <a:pt x="6378" y="1969"/>
                    <a:pt x="6378" y="1969"/>
                  </a:cubicBezTo>
                  <a:cubicBezTo>
                    <a:pt x="6018" y="1969"/>
                    <a:pt x="6018" y="1969"/>
                    <a:pt x="6018" y="1969"/>
                  </a:cubicBezTo>
                  <a:cubicBezTo>
                    <a:pt x="6018" y="2207"/>
                    <a:pt x="6018" y="2207"/>
                    <a:pt x="6018" y="2207"/>
                  </a:cubicBezTo>
                  <a:cubicBezTo>
                    <a:pt x="4758" y="4343"/>
                    <a:pt x="4758" y="4343"/>
                    <a:pt x="4758" y="4343"/>
                  </a:cubicBezTo>
                  <a:lnTo>
                    <a:pt x="2058" y="52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7C4E2"/>
              </a:solidFill>
              <a:prstDash val="solid"/>
              <a:round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914365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4" name="Shape 684"/>
            <p:cNvSpPr/>
            <p:nvPr/>
          </p:nvSpPr>
          <p:spPr>
            <a:xfrm>
              <a:off x="93553" y="338704"/>
              <a:ext cx="501097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959" tIns="60959" rIns="60959" bIns="60959" numCol="1" anchor="t">
              <a:spAutoFit/>
            </a:bodyPr>
            <a:lstStyle>
              <a:lvl1pPr algn="ctr" defTabSz="685782">
                <a:defRPr sz="800" b="1">
                  <a:solidFill>
                    <a:srgbClr val="40404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人工智能</a:t>
              </a:r>
            </a:p>
          </p:txBody>
        </p:sp>
      </p:grpSp>
      <p:sp>
        <p:nvSpPr>
          <p:cNvPr id="235" name="Shape 686"/>
          <p:cNvSpPr/>
          <p:nvPr/>
        </p:nvSpPr>
        <p:spPr>
          <a:xfrm>
            <a:off x="6340953" y="1986998"/>
            <a:ext cx="466151" cy="29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334" dirty="0" smtClean="0">
                <a:latin typeface="+mn-lt"/>
                <a:ea typeface="+mn-ea"/>
                <a:cs typeface="+mn-ea"/>
                <a:sym typeface="+mn-lt"/>
              </a:rPr>
              <a:t>辅助</a:t>
            </a:r>
            <a:endParaRPr sz="1334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36" name="Group 697"/>
          <p:cNvGrpSpPr/>
          <p:nvPr/>
        </p:nvGrpSpPr>
        <p:grpSpPr>
          <a:xfrm>
            <a:off x="3555411" y="3057139"/>
            <a:ext cx="503931" cy="499527"/>
            <a:chOff x="0" y="0"/>
            <a:chExt cx="377947" cy="374643"/>
          </a:xfrm>
        </p:grpSpPr>
        <p:grpSp>
          <p:nvGrpSpPr>
            <p:cNvPr id="237" name="Group 695"/>
            <p:cNvGrpSpPr/>
            <p:nvPr/>
          </p:nvGrpSpPr>
          <p:grpSpPr>
            <a:xfrm>
              <a:off x="8448" y="36026"/>
              <a:ext cx="369500" cy="338618"/>
              <a:chOff x="0" y="0"/>
              <a:chExt cx="369499" cy="338616"/>
            </a:xfrm>
          </p:grpSpPr>
          <p:sp>
            <p:nvSpPr>
              <p:cNvPr id="239" name="Shape 687"/>
              <p:cNvSpPr/>
              <p:nvPr/>
            </p:nvSpPr>
            <p:spPr>
              <a:xfrm>
                <a:off x="79320" y="85674"/>
                <a:ext cx="74694" cy="252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8" y="2787"/>
                    </a:moveTo>
                    <a:lnTo>
                      <a:pt x="0" y="0"/>
                    </a:lnTo>
                    <a:lnTo>
                      <a:pt x="382" y="18856"/>
                    </a:lnTo>
                    <a:lnTo>
                      <a:pt x="21600" y="21600"/>
                    </a:lnTo>
                    <a:lnTo>
                      <a:pt x="21218" y="2787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0" name="Shape 688"/>
              <p:cNvSpPr/>
              <p:nvPr/>
            </p:nvSpPr>
            <p:spPr>
              <a:xfrm>
                <a:off x="82625" y="0"/>
                <a:ext cx="264401" cy="1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52"/>
                    </a:moveTo>
                    <a:lnTo>
                      <a:pt x="15606" y="0"/>
                    </a:lnTo>
                    <a:lnTo>
                      <a:pt x="0" y="15641"/>
                    </a:lnTo>
                    <a:lnTo>
                      <a:pt x="5994" y="21600"/>
                    </a:lnTo>
                    <a:lnTo>
                      <a:pt x="21600" y="6052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1" name="Shape 689"/>
              <p:cNvSpPr/>
              <p:nvPr/>
            </p:nvSpPr>
            <p:spPr>
              <a:xfrm>
                <a:off x="155996" y="33147"/>
                <a:ext cx="191030" cy="305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22"/>
                    </a:moveTo>
                    <a:lnTo>
                      <a:pt x="149" y="21600"/>
                    </a:lnTo>
                    <a:lnTo>
                      <a:pt x="21600" y="15578"/>
                    </a:lnTo>
                    <a:lnTo>
                      <a:pt x="21600" y="0"/>
                    </a:lnTo>
                    <a:lnTo>
                      <a:pt x="0" y="6022"/>
                    </a:lnTo>
                    <a:close/>
                  </a:path>
                </a:pathLst>
              </a:custGeom>
              <a:solidFill>
                <a:srgbClr val="0F57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2" name="Shape 690"/>
              <p:cNvSpPr/>
              <p:nvPr/>
            </p:nvSpPr>
            <p:spPr>
              <a:xfrm>
                <a:off x="81964" y="31107"/>
                <a:ext cx="265062" cy="307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" y="3974"/>
                    </a:moveTo>
                    <a:cubicBezTo>
                      <a:pt x="0" y="3917"/>
                      <a:pt x="0" y="3917"/>
                      <a:pt x="0" y="3917"/>
                    </a:cubicBezTo>
                    <a:cubicBezTo>
                      <a:pt x="86" y="3859"/>
                      <a:pt x="86" y="3859"/>
                      <a:pt x="86" y="3859"/>
                    </a:cubicBezTo>
                    <a:cubicBezTo>
                      <a:pt x="86" y="3802"/>
                      <a:pt x="86" y="3802"/>
                      <a:pt x="86" y="3802"/>
                    </a:cubicBezTo>
                    <a:cubicBezTo>
                      <a:pt x="173" y="3744"/>
                      <a:pt x="173" y="3744"/>
                      <a:pt x="173" y="3744"/>
                    </a:cubicBezTo>
                    <a:cubicBezTo>
                      <a:pt x="259" y="3744"/>
                      <a:pt x="259" y="3744"/>
                      <a:pt x="259" y="3744"/>
                    </a:cubicBezTo>
                    <a:cubicBezTo>
                      <a:pt x="346" y="3802"/>
                      <a:pt x="5357" y="5702"/>
                      <a:pt x="5962" y="5933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539" y="1555"/>
                      <a:pt x="17539" y="1555"/>
                      <a:pt x="17539" y="1555"/>
                    </a:cubicBezTo>
                    <a:cubicBezTo>
                      <a:pt x="21341" y="58"/>
                      <a:pt x="21341" y="58"/>
                      <a:pt x="21341" y="58"/>
                    </a:cubicBezTo>
                    <a:cubicBezTo>
                      <a:pt x="21427" y="0"/>
                      <a:pt x="21427" y="0"/>
                      <a:pt x="21427" y="0"/>
                    </a:cubicBezTo>
                    <a:cubicBezTo>
                      <a:pt x="21514" y="115"/>
                      <a:pt x="21514" y="115"/>
                      <a:pt x="21514" y="115"/>
                    </a:cubicBezTo>
                    <a:cubicBezTo>
                      <a:pt x="21600" y="173"/>
                      <a:pt x="21600" y="173"/>
                      <a:pt x="21600" y="173"/>
                    </a:cubicBezTo>
                    <a:cubicBezTo>
                      <a:pt x="21600" y="230"/>
                      <a:pt x="21600" y="230"/>
                      <a:pt x="21600" y="230"/>
                    </a:cubicBezTo>
                    <a:cubicBezTo>
                      <a:pt x="21514" y="230"/>
                      <a:pt x="21514" y="230"/>
                      <a:pt x="21514" y="230"/>
                    </a:cubicBezTo>
                    <a:cubicBezTo>
                      <a:pt x="17798" y="1670"/>
                      <a:pt x="17798" y="1670"/>
                      <a:pt x="17798" y="1670"/>
                    </a:cubicBezTo>
                    <a:cubicBezTo>
                      <a:pt x="17798" y="4032"/>
                      <a:pt x="17798" y="4032"/>
                      <a:pt x="17798" y="4032"/>
                    </a:cubicBezTo>
                    <a:cubicBezTo>
                      <a:pt x="21341" y="2650"/>
                      <a:pt x="21341" y="2650"/>
                      <a:pt x="21341" y="2650"/>
                    </a:cubicBezTo>
                    <a:cubicBezTo>
                      <a:pt x="21427" y="2592"/>
                      <a:pt x="21427" y="2592"/>
                      <a:pt x="21427" y="2592"/>
                    </a:cubicBezTo>
                    <a:cubicBezTo>
                      <a:pt x="21514" y="2650"/>
                      <a:pt x="21514" y="2650"/>
                      <a:pt x="21514" y="2650"/>
                    </a:cubicBezTo>
                    <a:cubicBezTo>
                      <a:pt x="21600" y="2707"/>
                      <a:pt x="21600" y="2707"/>
                      <a:pt x="21600" y="2707"/>
                    </a:cubicBezTo>
                    <a:cubicBezTo>
                      <a:pt x="21600" y="2765"/>
                      <a:pt x="21600" y="2765"/>
                      <a:pt x="21600" y="2765"/>
                    </a:cubicBezTo>
                    <a:cubicBezTo>
                      <a:pt x="21514" y="2822"/>
                      <a:pt x="21514" y="2822"/>
                      <a:pt x="21514" y="2822"/>
                    </a:cubicBezTo>
                    <a:cubicBezTo>
                      <a:pt x="13997" y="5760"/>
                      <a:pt x="13997" y="5760"/>
                      <a:pt x="13997" y="5760"/>
                    </a:cubicBezTo>
                    <a:cubicBezTo>
                      <a:pt x="13997" y="8064"/>
                      <a:pt x="13997" y="8064"/>
                      <a:pt x="13997" y="8064"/>
                    </a:cubicBezTo>
                    <a:cubicBezTo>
                      <a:pt x="21341" y="5184"/>
                      <a:pt x="21341" y="5184"/>
                      <a:pt x="21341" y="5184"/>
                    </a:cubicBezTo>
                    <a:cubicBezTo>
                      <a:pt x="21427" y="5126"/>
                      <a:pt x="21427" y="5126"/>
                      <a:pt x="21427" y="5126"/>
                    </a:cubicBezTo>
                    <a:cubicBezTo>
                      <a:pt x="21514" y="5242"/>
                      <a:pt x="21514" y="5242"/>
                      <a:pt x="21514" y="5242"/>
                    </a:cubicBezTo>
                    <a:cubicBezTo>
                      <a:pt x="21600" y="5299"/>
                      <a:pt x="21600" y="5299"/>
                      <a:pt x="21600" y="5299"/>
                    </a:cubicBezTo>
                    <a:cubicBezTo>
                      <a:pt x="21600" y="5357"/>
                      <a:pt x="21600" y="5357"/>
                      <a:pt x="21600" y="5357"/>
                    </a:cubicBezTo>
                    <a:cubicBezTo>
                      <a:pt x="21514" y="5357"/>
                      <a:pt x="21514" y="5357"/>
                      <a:pt x="21514" y="5357"/>
                    </a:cubicBezTo>
                    <a:cubicBezTo>
                      <a:pt x="17798" y="6797"/>
                      <a:pt x="17798" y="6797"/>
                      <a:pt x="17798" y="6797"/>
                    </a:cubicBezTo>
                    <a:cubicBezTo>
                      <a:pt x="17798" y="9101"/>
                      <a:pt x="17798" y="9101"/>
                      <a:pt x="17798" y="9101"/>
                    </a:cubicBezTo>
                    <a:cubicBezTo>
                      <a:pt x="21341" y="7776"/>
                      <a:pt x="21341" y="7776"/>
                      <a:pt x="21341" y="7776"/>
                    </a:cubicBezTo>
                    <a:cubicBezTo>
                      <a:pt x="21427" y="7718"/>
                      <a:pt x="21427" y="7718"/>
                      <a:pt x="21427" y="7718"/>
                    </a:cubicBezTo>
                    <a:cubicBezTo>
                      <a:pt x="21514" y="7776"/>
                      <a:pt x="21514" y="7776"/>
                      <a:pt x="21514" y="7776"/>
                    </a:cubicBezTo>
                    <a:cubicBezTo>
                      <a:pt x="21600" y="7834"/>
                      <a:pt x="21600" y="7834"/>
                      <a:pt x="21600" y="7834"/>
                    </a:cubicBezTo>
                    <a:cubicBezTo>
                      <a:pt x="21600" y="7891"/>
                      <a:pt x="21600" y="7891"/>
                      <a:pt x="21600" y="7891"/>
                    </a:cubicBezTo>
                    <a:cubicBezTo>
                      <a:pt x="21514" y="7949"/>
                      <a:pt x="21514" y="7949"/>
                      <a:pt x="21514" y="794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12" y="9389"/>
                      <a:pt x="17712" y="9389"/>
                      <a:pt x="17712" y="9389"/>
                    </a:cubicBezTo>
                    <a:cubicBezTo>
                      <a:pt x="13910" y="10886"/>
                      <a:pt x="13910" y="10886"/>
                      <a:pt x="13910" y="10886"/>
                    </a:cubicBezTo>
                    <a:cubicBezTo>
                      <a:pt x="13910" y="13248"/>
                      <a:pt x="13910" y="13248"/>
                      <a:pt x="13910" y="13248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21341" y="10426"/>
                      <a:pt x="21341" y="10426"/>
                      <a:pt x="21341" y="10426"/>
                    </a:cubicBezTo>
                    <a:cubicBezTo>
                      <a:pt x="21427" y="10368"/>
                      <a:pt x="21427" y="10368"/>
                      <a:pt x="21427" y="10368"/>
                    </a:cubicBezTo>
                    <a:cubicBezTo>
                      <a:pt x="21514" y="10426"/>
                      <a:pt x="21514" y="10426"/>
                      <a:pt x="21514" y="10426"/>
                    </a:cubicBezTo>
                    <a:cubicBezTo>
                      <a:pt x="21600" y="10483"/>
                      <a:pt x="21600" y="10483"/>
                      <a:pt x="21600" y="10483"/>
                    </a:cubicBezTo>
                    <a:cubicBezTo>
                      <a:pt x="21600" y="10541"/>
                      <a:pt x="21600" y="10541"/>
                      <a:pt x="21600" y="10541"/>
                    </a:cubicBezTo>
                    <a:cubicBezTo>
                      <a:pt x="21514" y="10598"/>
                      <a:pt x="21514" y="10598"/>
                      <a:pt x="21514" y="10598"/>
                    </a:cubicBezTo>
                    <a:cubicBezTo>
                      <a:pt x="17798" y="12038"/>
                      <a:pt x="17798" y="12038"/>
                      <a:pt x="17798" y="12038"/>
                    </a:cubicBezTo>
                    <a:cubicBezTo>
                      <a:pt x="17798" y="14342"/>
                      <a:pt x="17798" y="14342"/>
                      <a:pt x="17798" y="14342"/>
                    </a:cubicBezTo>
                    <a:cubicBezTo>
                      <a:pt x="21341" y="12960"/>
                      <a:pt x="21341" y="12960"/>
                      <a:pt x="21341" y="12960"/>
                    </a:cubicBezTo>
                    <a:cubicBezTo>
                      <a:pt x="21427" y="12960"/>
                      <a:pt x="21427" y="12960"/>
                      <a:pt x="21427" y="12960"/>
                    </a:cubicBezTo>
                    <a:cubicBezTo>
                      <a:pt x="21514" y="13018"/>
                      <a:pt x="21514" y="13018"/>
                      <a:pt x="21514" y="13018"/>
                    </a:cubicBezTo>
                    <a:cubicBezTo>
                      <a:pt x="21600" y="13075"/>
                      <a:pt x="21600" y="13075"/>
                      <a:pt x="21600" y="13075"/>
                    </a:cubicBezTo>
                    <a:cubicBezTo>
                      <a:pt x="21600" y="13133"/>
                      <a:pt x="21600" y="13133"/>
                      <a:pt x="21600" y="13133"/>
                    </a:cubicBezTo>
                    <a:cubicBezTo>
                      <a:pt x="21514" y="13190"/>
                      <a:pt x="21514" y="13190"/>
                      <a:pt x="21514" y="13190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850" y="17626"/>
                      <a:pt x="9850" y="17626"/>
                      <a:pt x="9850" y="17626"/>
                    </a:cubicBezTo>
                    <a:cubicBezTo>
                      <a:pt x="6134" y="19123"/>
                      <a:pt x="6134" y="19123"/>
                      <a:pt x="6134" y="19123"/>
                    </a:cubicBezTo>
                    <a:cubicBezTo>
                      <a:pt x="6134" y="21600"/>
                      <a:pt x="6134" y="21600"/>
                      <a:pt x="6134" y="21600"/>
                    </a:cubicBezTo>
                    <a:cubicBezTo>
                      <a:pt x="5789" y="21600"/>
                      <a:pt x="5789" y="21600"/>
                      <a:pt x="5789" y="21600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1232"/>
                      <a:pt x="5789" y="11232"/>
                      <a:pt x="5789" y="11232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6106"/>
                      <a:pt x="5789" y="6106"/>
                      <a:pt x="5789" y="6106"/>
                    </a:cubicBezTo>
                    <a:lnTo>
                      <a:pt x="86" y="3974"/>
                    </a:lnTo>
                    <a:close/>
                    <a:moveTo>
                      <a:pt x="10022" y="9850"/>
                    </a:moveTo>
                    <a:cubicBezTo>
                      <a:pt x="10022" y="12154"/>
                      <a:pt x="10022" y="12154"/>
                      <a:pt x="10022" y="12154"/>
                    </a:cubicBezTo>
                    <a:cubicBezTo>
                      <a:pt x="17453" y="9274"/>
                      <a:pt x="17453" y="9274"/>
                      <a:pt x="17453" y="9274"/>
                    </a:cubicBezTo>
                    <a:cubicBezTo>
                      <a:pt x="17453" y="6970"/>
                      <a:pt x="17453" y="6970"/>
                      <a:pt x="17453" y="6970"/>
                    </a:cubicBezTo>
                    <a:lnTo>
                      <a:pt x="10022" y="9850"/>
                    </a:lnTo>
                    <a:close/>
                    <a:moveTo>
                      <a:pt x="13738" y="5587"/>
                    </a:moveTo>
                    <a:cubicBezTo>
                      <a:pt x="17453" y="4147"/>
                      <a:pt x="17453" y="4147"/>
                      <a:pt x="17453" y="4147"/>
                    </a:cubicBezTo>
                    <a:cubicBezTo>
                      <a:pt x="17453" y="1786"/>
                      <a:pt x="17453" y="1786"/>
                      <a:pt x="17453" y="1786"/>
                    </a:cubicBezTo>
                    <a:cubicBezTo>
                      <a:pt x="6134" y="6106"/>
                      <a:pt x="6134" y="6106"/>
                      <a:pt x="6134" y="6106"/>
                    </a:cubicBezTo>
                    <a:cubicBezTo>
                      <a:pt x="6134" y="8525"/>
                      <a:pt x="6134" y="8525"/>
                      <a:pt x="6134" y="8525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lnTo>
                      <a:pt x="13738" y="5587"/>
                    </a:lnTo>
                    <a:close/>
                    <a:moveTo>
                      <a:pt x="6134" y="8755"/>
                    </a:moveTo>
                    <a:cubicBezTo>
                      <a:pt x="6134" y="11059"/>
                      <a:pt x="6134" y="11059"/>
                      <a:pt x="6134" y="11059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763" y="9677"/>
                      <a:pt x="9763" y="9677"/>
                      <a:pt x="9763" y="9677"/>
                    </a:cubicBezTo>
                    <a:cubicBezTo>
                      <a:pt x="13651" y="8179"/>
                      <a:pt x="13651" y="8179"/>
                      <a:pt x="13651" y="8179"/>
                    </a:cubicBezTo>
                    <a:cubicBezTo>
                      <a:pt x="13651" y="5875"/>
                      <a:pt x="13651" y="5875"/>
                      <a:pt x="13651" y="5875"/>
                    </a:cubicBezTo>
                    <a:lnTo>
                      <a:pt x="6134" y="8755"/>
                    </a:lnTo>
                    <a:close/>
                    <a:moveTo>
                      <a:pt x="9677" y="12269"/>
                    </a:moveTo>
                    <a:cubicBezTo>
                      <a:pt x="9677" y="9965"/>
                      <a:pt x="9677" y="9965"/>
                      <a:pt x="9677" y="9965"/>
                    </a:cubicBezTo>
                    <a:cubicBezTo>
                      <a:pt x="6134" y="11347"/>
                      <a:pt x="6134" y="11347"/>
                      <a:pt x="6134" y="11347"/>
                    </a:cubicBezTo>
                    <a:cubicBezTo>
                      <a:pt x="6134" y="13651"/>
                      <a:pt x="6134" y="13651"/>
                      <a:pt x="6134" y="13651"/>
                    </a:cubicBezTo>
                    <a:lnTo>
                      <a:pt x="9677" y="12269"/>
                    </a:lnTo>
                    <a:close/>
                    <a:moveTo>
                      <a:pt x="6134" y="13882"/>
                    </a:moveTo>
                    <a:cubicBezTo>
                      <a:pt x="6134" y="16301"/>
                      <a:pt x="6134" y="16301"/>
                      <a:pt x="6134" y="16301"/>
                    </a:cubicBezTo>
                    <a:cubicBezTo>
                      <a:pt x="13565" y="13363"/>
                      <a:pt x="13565" y="13363"/>
                      <a:pt x="13565" y="13363"/>
                    </a:cubicBezTo>
                    <a:cubicBezTo>
                      <a:pt x="13565" y="11002"/>
                      <a:pt x="13565" y="11002"/>
                      <a:pt x="13565" y="11002"/>
                    </a:cubicBezTo>
                    <a:lnTo>
                      <a:pt x="6134" y="13882"/>
                    </a:lnTo>
                    <a:close/>
                    <a:moveTo>
                      <a:pt x="9936" y="17395"/>
                    </a:moveTo>
                    <a:cubicBezTo>
                      <a:pt x="17453" y="14458"/>
                      <a:pt x="17453" y="14458"/>
                      <a:pt x="17453" y="14458"/>
                    </a:cubicBezTo>
                    <a:cubicBezTo>
                      <a:pt x="17453" y="12154"/>
                      <a:pt x="17453" y="12154"/>
                      <a:pt x="17453" y="12154"/>
                    </a:cubicBezTo>
                    <a:cubicBezTo>
                      <a:pt x="9936" y="15034"/>
                      <a:pt x="9936" y="15034"/>
                      <a:pt x="9936" y="15034"/>
                    </a:cubicBezTo>
                    <a:lnTo>
                      <a:pt x="9936" y="17395"/>
                    </a:lnTo>
                    <a:close/>
                    <a:moveTo>
                      <a:pt x="9590" y="15206"/>
                    </a:moveTo>
                    <a:cubicBezTo>
                      <a:pt x="6134" y="16531"/>
                      <a:pt x="6134" y="16531"/>
                      <a:pt x="6134" y="16531"/>
                    </a:cubicBezTo>
                    <a:cubicBezTo>
                      <a:pt x="6134" y="18835"/>
                      <a:pt x="6134" y="18835"/>
                      <a:pt x="6134" y="18835"/>
                    </a:cubicBezTo>
                    <a:cubicBezTo>
                      <a:pt x="9590" y="17510"/>
                      <a:pt x="9590" y="17510"/>
                      <a:pt x="9590" y="17510"/>
                    </a:cubicBezTo>
                    <a:lnTo>
                      <a:pt x="9590" y="1520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3" name="Shape 691"/>
              <p:cNvSpPr/>
              <p:nvPr/>
            </p:nvSpPr>
            <p:spPr>
              <a:xfrm>
                <a:off x="224079" y="166758"/>
                <a:ext cx="145421" cy="121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67" y="435"/>
                    </a:moveTo>
                    <a:cubicBezTo>
                      <a:pt x="21600" y="16381"/>
                      <a:pt x="21600" y="16381"/>
                      <a:pt x="21600" y="16381"/>
                    </a:cubicBezTo>
                    <a:cubicBezTo>
                      <a:pt x="11509" y="21600"/>
                      <a:pt x="11509" y="21600"/>
                      <a:pt x="11509" y="21600"/>
                    </a:cubicBezTo>
                    <a:cubicBezTo>
                      <a:pt x="11509" y="19715"/>
                      <a:pt x="11509" y="17831"/>
                      <a:pt x="11509" y="15801"/>
                    </a:cubicBezTo>
                    <a:cubicBezTo>
                      <a:pt x="0" y="9713"/>
                      <a:pt x="0" y="9713"/>
                      <a:pt x="0" y="97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67" y="6234"/>
                      <a:pt x="11667" y="6234"/>
                      <a:pt x="11667" y="6234"/>
                    </a:cubicBezTo>
                    <a:cubicBezTo>
                      <a:pt x="11667" y="4349"/>
                      <a:pt x="11667" y="2464"/>
                      <a:pt x="11667" y="435"/>
                    </a:cubicBezTo>
                    <a:close/>
                  </a:path>
                </a:pathLst>
              </a:cu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4" name="Shape 692"/>
              <p:cNvSpPr/>
              <p:nvPr/>
            </p:nvSpPr>
            <p:spPr>
              <a:xfrm>
                <a:off x="0" y="92813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5" name="Shape 693"/>
              <p:cNvSpPr/>
              <p:nvPr/>
            </p:nvSpPr>
            <p:spPr>
              <a:xfrm>
                <a:off x="0" y="138710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6" name="Shape 694"/>
              <p:cNvSpPr/>
              <p:nvPr/>
            </p:nvSpPr>
            <p:spPr>
              <a:xfrm>
                <a:off x="0" y="187666"/>
                <a:ext cx="78660" cy="6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533"/>
                    </a:moveTo>
                    <a:cubicBezTo>
                      <a:pt x="21600" y="16267"/>
                      <a:pt x="21600" y="16267"/>
                      <a:pt x="21600" y="16267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33"/>
                      <a:pt x="11676" y="17867"/>
                      <a:pt x="11676" y="16000"/>
                    </a:cubicBezTo>
                    <a:cubicBezTo>
                      <a:pt x="0" y="9600"/>
                      <a:pt x="0" y="9600"/>
                      <a:pt x="0" y="9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133"/>
                      <a:pt x="11676" y="6133"/>
                      <a:pt x="11676" y="6133"/>
                    </a:cubicBezTo>
                    <a:cubicBezTo>
                      <a:pt x="11676" y="4267"/>
                      <a:pt x="11676" y="2400"/>
                      <a:pt x="11676" y="533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38" name="Shape 696"/>
            <p:cNvSpPr/>
            <p:nvPr/>
          </p:nvSpPr>
          <p:spPr>
            <a:xfrm flipH="1">
              <a:off x="-1" y="0"/>
              <a:ext cx="91678" cy="10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83" y="6900"/>
                  </a:move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6900"/>
                    <a:pt x="0" y="6900"/>
                    <a:pt x="0" y="6900"/>
                  </a:cubicBezTo>
                  <a:cubicBezTo>
                    <a:pt x="745" y="6900"/>
                    <a:pt x="745" y="6900"/>
                    <a:pt x="745" y="6900"/>
                  </a:cubicBezTo>
                  <a:cubicBezTo>
                    <a:pt x="1117" y="5700"/>
                    <a:pt x="1490" y="2700"/>
                    <a:pt x="4841" y="1200"/>
                  </a:cubicBezTo>
                  <a:cubicBezTo>
                    <a:pt x="6331" y="600"/>
                    <a:pt x="8193" y="0"/>
                    <a:pt x="10428" y="0"/>
                  </a:cubicBezTo>
                  <a:cubicBezTo>
                    <a:pt x="13034" y="0"/>
                    <a:pt x="14897" y="600"/>
                    <a:pt x="16386" y="1200"/>
                  </a:cubicBezTo>
                  <a:cubicBezTo>
                    <a:pt x="16759" y="1200"/>
                    <a:pt x="16759" y="1200"/>
                    <a:pt x="16759" y="1200"/>
                  </a:cubicBezTo>
                  <a:cubicBezTo>
                    <a:pt x="20110" y="3000"/>
                    <a:pt x="20483" y="6000"/>
                    <a:pt x="20483" y="6900"/>
                  </a:cubicBezTo>
                  <a:close/>
                  <a:moveTo>
                    <a:pt x="5959" y="6900"/>
                  </a:moveTo>
                  <a:cubicBezTo>
                    <a:pt x="15269" y="6900"/>
                    <a:pt x="15269" y="6900"/>
                    <a:pt x="15269" y="6900"/>
                  </a:cubicBezTo>
                  <a:cubicBezTo>
                    <a:pt x="15269" y="6000"/>
                    <a:pt x="14897" y="3900"/>
                    <a:pt x="13034" y="3000"/>
                  </a:cubicBezTo>
                  <a:cubicBezTo>
                    <a:pt x="13034" y="3000"/>
                    <a:pt x="13034" y="3000"/>
                    <a:pt x="13034" y="3000"/>
                  </a:cubicBezTo>
                  <a:cubicBezTo>
                    <a:pt x="12290" y="2700"/>
                    <a:pt x="11545" y="2400"/>
                    <a:pt x="10428" y="2400"/>
                  </a:cubicBezTo>
                  <a:cubicBezTo>
                    <a:pt x="9683" y="2400"/>
                    <a:pt x="8938" y="2700"/>
                    <a:pt x="8566" y="3000"/>
                  </a:cubicBezTo>
                  <a:cubicBezTo>
                    <a:pt x="6703" y="3900"/>
                    <a:pt x="5959" y="5700"/>
                    <a:pt x="5959" y="6900"/>
                  </a:cubicBezTo>
                </a:path>
              </a:pathLst>
            </a:custGeom>
            <a:solidFill>
              <a:srgbClr val="ABD86A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7" name="Group 700"/>
          <p:cNvGrpSpPr/>
          <p:nvPr/>
        </p:nvGrpSpPr>
        <p:grpSpPr>
          <a:xfrm>
            <a:off x="8976582" y="2631404"/>
            <a:ext cx="1405167" cy="287321"/>
            <a:chOff x="0" y="7826"/>
            <a:chExt cx="1053873" cy="215490"/>
          </a:xfrm>
        </p:grpSpPr>
        <p:sp>
          <p:nvSpPr>
            <p:cNvPr id="248" name="Shape 698"/>
            <p:cNvSpPr/>
            <p:nvPr/>
          </p:nvSpPr>
          <p:spPr>
            <a:xfrm>
              <a:off x="0" y="44211"/>
              <a:ext cx="1053873" cy="142718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9" name="Shape 699"/>
            <p:cNvSpPr/>
            <p:nvPr/>
          </p:nvSpPr>
          <p:spPr>
            <a:xfrm>
              <a:off x="0" y="7826"/>
              <a:ext cx="1053873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室内导航</a:t>
              </a:r>
            </a:p>
          </p:txBody>
        </p:sp>
      </p:grpSp>
      <p:grpSp>
        <p:nvGrpSpPr>
          <p:cNvPr id="250" name="Group 703"/>
          <p:cNvGrpSpPr/>
          <p:nvPr/>
        </p:nvGrpSpPr>
        <p:grpSpPr>
          <a:xfrm>
            <a:off x="8978664" y="2908319"/>
            <a:ext cx="1419272" cy="287321"/>
            <a:chOff x="0" y="7826"/>
            <a:chExt cx="1064452" cy="215490"/>
          </a:xfrm>
        </p:grpSpPr>
        <p:sp>
          <p:nvSpPr>
            <p:cNvPr id="251" name="Shape 701"/>
            <p:cNvSpPr/>
            <p:nvPr/>
          </p:nvSpPr>
          <p:spPr>
            <a:xfrm>
              <a:off x="0" y="40908"/>
              <a:ext cx="1064452" cy="149324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2" name="Shape 702"/>
            <p:cNvSpPr/>
            <p:nvPr/>
          </p:nvSpPr>
          <p:spPr>
            <a:xfrm>
              <a:off x="0" y="7826"/>
              <a:ext cx="1064452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智能视觉</a:t>
              </a:r>
            </a:p>
          </p:txBody>
        </p:sp>
      </p:grpSp>
      <p:grpSp>
        <p:nvGrpSpPr>
          <p:cNvPr id="253" name="Group 706"/>
          <p:cNvGrpSpPr/>
          <p:nvPr/>
        </p:nvGrpSpPr>
        <p:grpSpPr>
          <a:xfrm>
            <a:off x="10579180" y="2624332"/>
            <a:ext cx="1245884" cy="287321"/>
            <a:chOff x="0" y="7826"/>
            <a:chExt cx="934411" cy="215490"/>
          </a:xfrm>
        </p:grpSpPr>
        <p:sp>
          <p:nvSpPr>
            <p:cNvPr id="254" name="Shape 704"/>
            <p:cNvSpPr/>
            <p:nvPr/>
          </p:nvSpPr>
          <p:spPr>
            <a:xfrm>
              <a:off x="0" y="45718"/>
              <a:ext cx="934411" cy="139704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5" name="Shape 705"/>
            <p:cNvSpPr/>
            <p:nvPr/>
          </p:nvSpPr>
          <p:spPr>
            <a:xfrm>
              <a:off x="0" y="7826"/>
              <a:ext cx="934411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自然语言处理</a:t>
              </a:r>
            </a:p>
          </p:txBody>
        </p:sp>
      </p:grpSp>
      <p:grpSp>
        <p:nvGrpSpPr>
          <p:cNvPr id="256" name="Group 709"/>
          <p:cNvGrpSpPr/>
          <p:nvPr/>
        </p:nvGrpSpPr>
        <p:grpSpPr>
          <a:xfrm>
            <a:off x="10595369" y="2895096"/>
            <a:ext cx="1229698" cy="287321"/>
            <a:chOff x="0" y="7826"/>
            <a:chExt cx="922272" cy="215489"/>
          </a:xfrm>
        </p:grpSpPr>
        <p:sp>
          <p:nvSpPr>
            <p:cNvPr id="257" name="Shape 707"/>
            <p:cNvSpPr/>
            <p:nvPr/>
          </p:nvSpPr>
          <p:spPr>
            <a:xfrm>
              <a:off x="0" y="37756"/>
              <a:ext cx="922272" cy="155627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8" name="Shape 708"/>
            <p:cNvSpPr/>
            <p:nvPr/>
          </p:nvSpPr>
          <p:spPr>
            <a:xfrm>
              <a:off x="0" y="7826"/>
              <a:ext cx="922272" cy="2154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物联网</a:t>
              </a:r>
            </a:p>
          </p:txBody>
        </p:sp>
      </p:grpSp>
      <p:grpSp>
        <p:nvGrpSpPr>
          <p:cNvPr id="260" name="Group 712"/>
          <p:cNvGrpSpPr/>
          <p:nvPr/>
        </p:nvGrpSpPr>
        <p:grpSpPr>
          <a:xfrm>
            <a:off x="10552342" y="2376000"/>
            <a:ext cx="1272723" cy="287321"/>
            <a:chOff x="0" y="7826"/>
            <a:chExt cx="954540" cy="215490"/>
          </a:xfrm>
        </p:grpSpPr>
        <p:sp>
          <p:nvSpPr>
            <p:cNvPr id="264" name="Shape 710"/>
            <p:cNvSpPr/>
            <p:nvPr/>
          </p:nvSpPr>
          <p:spPr>
            <a:xfrm>
              <a:off x="0" y="32050"/>
              <a:ext cx="954540" cy="167040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5" name="Shape 711"/>
            <p:cNvSpPr/>
            <p:nvPr/>
          </p:nvSpPr>
          <p:spPr>
            <a:xfrm>
              <a:off x="0" y="7826"/>
              <a:ext cx="954540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大数据</a:t>
              </a:r>
            </a:p>
          </p:txBody>
        </p:sp>
      </p:grpSp>
      <p:sp>
        <p:nvSpPr>
          <p:cNvPr id="267" name="Shape 714"/>
          <p:cNvSpPr/>
          <p:nvPr/>
        </p:nvSpPr>
        <p:spPr>
          <a:xfrm>
            <a:off x="1530709" y="4430010"/>
            <a:ext cx="523859" cy="25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800" b="1">
                <a:solidFill>
                  <a:srgbClr val="1996A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067" dirty="0" smtClean="0">
                <a:latin typeface="+mn-lt"/>
                <a:ea typeface="+mn-ea"/>
                <a:cs typeface="+mn-ea"/>
                <a:sym typeface="+mn-lt"/>
              </a:rPr>
              <a:t>4G/5G</a:t>
            </a:r>
            <a:endParaRPr sz="1067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8" name="Shape 715"/>
          <p:cNvSpPr/>
          <p:nvPr/>
        </p:nvSpPr>
        <p:spPr>
          <a:xfrm>
            <a:off x="9882935" y="4203504"/>
            <a:ext cx="523859" cy="25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800" b="1">
                <a:solidFill>
                  <a:srgbClr val="1996A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067">
                <a:latin typeface="+mn-lt"/>
                <a:ea typeface="+mn-ea"/>
                <a:cs typeface="+mn-ea"/>
                <a:sym typeface="+mn-lt"/>
              </a:rPr>
              <a:t>4G/5G</a:t>
            </a:r>
          </a:p>
        </p:txBody>
      </p:sp>
      <p:sp>
        <p:nvSpPr>
          <p:cNvPr id="269" name="Shape 716"/>
          <p:cNvSpPr/>
          <p:nvPr/>
        </p:nvSpPr>
        <p:spPr>
          <a:xfrm flipH="1">
            <a:off x="6728802" y="4269592"/>
            <a:ext cx="222146" cy="262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6900"/>
                </a:moveTo>
                <a:cubicBezTo>
                  <a:pt x="21600" y="6900"/>
                  <a:pt x="21600" y="6900"/>
                  <a:pt x="21600" y="69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6900"/>
                  <a:pt x="0" y="6900"/>
                  <a:pt x="0" y="6900"/>
                </a:cubicBezTo>
                <a:cubicBezTo>
                  <a:pt x="745" y="6900"/>
                  <a:pt x="745" y="6900"/>
                  <a:pt x="745" y="6900"/>
                </a:cubicBezTo>
                <a:cubicBezTo>
                  <a:pt x="1117" y="5700"/>
                  <a:pt x="1490" y="2700"/>
                  <a:pt x="4841" y="1200"/>
                </a:cubicBezTo>
                <a:cubicBezTo>
                  <a:pt x="6331" y="600"/>
                  <a:pt x="8193" y="0"/>
                  <a:pt x="10428" y="0"/>
                </a:cubicBezTo>
                <a:cubicBezTo>
                  <a:pt x="13034" y="0"/>
                  <a:pt x="14897" y="600"/>
                  <a:pt x="16386" y="1200"/>
                </a:cubicBezTo>
                <a:cubicBezTo>
                  <a:pt x="16759" y="1200"/>
                  <a:pt x="16759" y="1200"/>
                  <a:pt x="16759" y="1200"/>
                </a:cubicBezTo>
                <a:cubicBezTo>
                  <a:pt x="20110" y="3000"/>
                  <a:pt x="20483" y="6000"/>
                  <a:pt x="20483" y="6900"/>
                </a:cubicBezTo>
                <a:close/>
                <a:moveTo>
                  <a:pt x="5959" y="6900"/>
                </a:moveTo>
                <a:cubicBezTo>
                  <a:pt x="15269" y="6900"/>
                  <a:pt x="15269" y="6900"/>
                  <a:pt x="15269" y="6900"/>
                </a:cubicBezTo>
                <a:cubicBezTo>
                  <a:pt x="15269" y="6000"/>
                  <a:pt x="14897" y="3900"/>
                  <a:pt x="13034" y="3000"/>
                </a:cubicBezTo>
                <a:cubicBezTo>
                  <a:pt x="13034" y="3000"/>
                  <a:pt x="13034" y="3000"/>
                  <a:pt x="13034" y="3000"/>
                </a:cubicBezTo>
                <a:cubicBezTo>
                  <a:pt x="12290" y="2700"/>
                  <a:pt x="11545" y="2400"/>
                  <a:pt x="10428" y="2400"/>
                </a:cubicBezTo>
                <a:cubicBezTo>
                  <a:pt x="9683" y="2400"/>
                  <a:pt x="8938" y="2700"/>
                  <a:pt x="8566" y="3000"/>
                </a:cubicBezTo>
                <a:cubicBezTo>
                  <a:pt x="6703" y="3900"/>
                  <a:pt x="5959" y="5700"/>
                  <a:pt x="5959" y="6900"/>
                </a:cubicBezTo>
              </a:path>
            </a:pathLst>
          </a:custGeom>
          <a:solidFill>
            <a:srgbClr val="ABD86A"/>
          </a:solidFill>
          <a:ln w="12700">
            <a:miter lim="400000"/>
          </a:ln>
        </p:spPr>
        <p:txBody>
          <a:bodyPr lIns="60959" rIns="60959"/>
          <a:lstStyle/>
          <a:p>
            <a:pPr defTabSz="609579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270" name="image18.tif" descr="基站.png"/>
          <p:cNvPicPr>
            <a:picLocks noChangeAspect="1"/>
          </p:cNvPicPr>
          <p:nvPr/>
        </p:nvPicPr>
        <p:blipFill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562" y="4184564"/>
            <a:ext cx="498132" cy="471762"/>
          </a:xfrm>
          <a:prstGeom prst="rect">
            <a:avLst/>
          </a:prstGeom>
          <a:ln w="12700">
            <a:miter lim="400000"/>
          </a:ln>
          <a:effectLst>
            <a:reflection stA="0" endPos="40000" dir="5400000" sy="-100000" algn="bl" rotWithShape="0"/>
          </a:effectLst>
        </p:spPr>
      </p:pic>
      <p:sp>
        <p:nvSpPr>
          <p:cNvPr id="271" name="Shape 718"/>
          <p:cNvSpPr/>
          <p:nvPr/>
        </p:nvSpPr>
        <p:spPr>
          <a:xfrm>
            <a:off x="5687670" y="4338700"/>
            <a:ext cx="523859" cy="256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800" b="1">
                <a:solidFill>
                  <a:srgbClr val="1996A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067" dirty="0">
                <a:latin typeface="+mn-lt"/>
                <a:ea typeface="+mn-ea"/>
                <a:cs typeface="+mn-ea"/>
                <a:sym typeface="+mn-lt"/>
              </a:rPr>
              <a:t>4G/5G</a:t>
            </a:r>
          </a:p>
        </p:txBody>
      </p:sp>
      <p:grpSp>
        <p:nvGrpSpPr>
          <p:cNvPr id="284" name="Group 733"/>
          <p:cNvGrpSpPr/>
          <p:nvPr/>
        </p:nvGrpSpPr>
        <p:grpSpPr>
          <a:xfrm>
            <a:off x="2239108" y="2846011"/>
            <a:ext cx="1085121" cy="322523"/>
            <a:chOff x="0" y="5924"/>
            <a:chExt cx="1045480" cy="219292"/>
          </a:xfrm>
        </p:grpSpPr>
        <p:sp>
          <p:nvSpPr>
            <p:cNvPr id="285" name="Shape 731"/>
            <p:cNvSpPr/>
            <p:nvPr/>
          </p:nvSpPr>
          <p:spPr>
            <a:xfrm>
              <a:off x="0" y="5924"/>
              <a:ext cx="1045480" cy="219292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6" name="Shape 732"/>
            <p:cNvSpPr/>
            <p:nvPr/>
          </p:nvSpPr>
          <p:spPr>
            <a:xfrm>
              <a:off x="0" y="17893"/>
              <a:ext cx="1045480" cy="195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智能辅助</a:t>
              </a:r>
            </a:p>
          </p:txBody>
        </p:sp>
      </p:grpSp>
      <p:grpSp>
        <p:nvGrpSpPr>
          <p:cNvPr id="287" name="Group 736"/>
          <p:cNvGrpSpPr/>
          <p:nvPr/>
        </p:nvGrpSpPr>
        <p:grpSpPr>
          <a:xfrm>
            <a:off x="2229002" y="3222274"/>
            <a:ext cx="1101159" cy="292391"/>
            <a:chOff x="0" y="5924"/>
            <a:chExt cx="825867" cy="219292"/>
          </a:xfrm>
        </p:grpSpPr>
        <p:sp>
          <p:nvSpPr>
            <p:cNvPr id="288" name="Shape 734"/>
            <p:cNvSpPr/>
            <p:nvPr/>
          </p:nvSpPr>
          <p:spPr>
            <a:xfrm>
              <a:off x="0" y="5924"/>
              <a:ext cx="825867" cy="219292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9" name="Shape 735"/>
            <p:cNvSpPr/>
            <p:nvPr/>
          </p:nvSpPr>
          <p:spPr>
            <a:xfrm>
              <a:off x="0" y="7827"/>
              <a:ext cx="825867" cy="2154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067">
                  <a:latin typeface="+mn-lt"/>
                  <a:ea typeface="+mn-ea"/>
                  <a:cs typeface="+mn-ea"/>
                  <a:sym typeface="+mn-lt"/>
                </a:rPr>
                <a:t>监督机器学习</a:t>
              </a:r>
            </a:p>
          </p:txBody>
        </p:sp>
      </p:grpSp>
      <p:sp>
        <p:nvSpPr>
          <p:cNvPr id="138" name="Shape 633"/>
          <p:cNvSpPr/>
          <p:nvPr/>
        </p:nvSpPr>
        <p:spPr>
          <a:xfrm>
            <a:off x="1948878" y="1292062"/>
            <a:ext cx="2160583" cy="1018436"/>
          </a:xfrm>
          <a:prstGeom prst="rect">
            <a:avLst/>
          </a:prstGeom>
          <a:solidFill>
            <a:srgbClr val="F2F2F2"/>
          </a:solidFill>
          <a:ln w="25400">
            <a:solidFill>
              <a:srgbClr val="D9D9D9"/>
            </a:solidFill>
          </a:ln>
        </p:spPr>
        <p:txBody>
          <a:bodyPr lIns="60959" rIns="60959" anchor="ctr"/>
          <a:lstStyle/>
          <a:p>
            <a:pPr algn="ctr" defTabSz="609579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9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0" name="Shape 651"/>
          <p:cNvSpPr/>
          <p:nvPr/>
        </p:nvSpPr>
        <p:spPr>
          <a:xfrm>
            <a:off x="2002808" y="1319332"/>
            <a:ext cx="15274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959" rIns="60959">
            <a:spAutoFit/>
          </a:bodyPr>
          <a:lstStyle>
            <a:lvl1pPr algn="ctr" defTabSz="457178">
              <a:defRPr sz="9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机器人运营中心</a:t>
            </a:r>
            <a:r>
              <a:rPr lang="en-US" altLang="zh-CN" sz="1200" dirty="0" smtClean="0">
                <a:latin typeface="+mn-lt"/>
                <a:ea typeface="+mn-ea"/>
                <a:cs typeface="+mn-ea"/>
                <a:sym typeface="+mn-lt"/>
              </a:rPr>
              <a:t>ROC</a:t>
            </a:r>
            <a:endParaRPr sz="12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1" name="Group 697"/>
          <p:cNvGrpSpPr/>
          <p:nvPr/>
        </p:nvGrpSpPr>
        <p:grpSpPr>
          <a:xfrm>
            <a:off x="3561471" y="1785261"/>
            <a:ext cx="503931" cy="499527"/>
            <a:chOff x="0" y="0"/>
            <a:chExt cx="377947" cy="374643"/>
          </a:xfrm>
        </p:grpSpPr>
        <p:grpSp>
          <p:nvGrpSpPr>
            <p:cNvPr id="142" name="Group 695"/>
            <p:cNvGrpSpPr/>
            <p:nvPr/>
          </p:nvGrpSpPr>
          <p:grpSpPr>
            <a:xfrm>
              <a:off x="8448" y="36026"/>
              <a:ext cx="369500" cy="338618"/>
              <a:chOff x="0" y="0"/>
              <a:chExt cx="369499" cy="338616"/>
            </a:xfrm>
          </p:grpSpPr>
          <p:sp>
            <p:nvSpPr>
              <p:cNvPr id="144" name="Shape 687"/>
              <p:cNvSpPr/>
              <p:nvPr/>
            </p:nvSpPr>
            <p:spPr>
              <a:xfrm>
                <a:off x="79320" y="85674"/>
                <a:ext cx="74694" cy="252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8" y="2787"/>
                    </a:moveTo>
                    <a:lnTo>
                      <a:pt x="0" y="0"/>
                    </a:lnTo>
                    <a:lnTo>
                      <a:pt x="382" y="18856"/>
                    </a:lnTo>
                    <a:lnTo>
                      <a:pt x="21600" y="21600"/>
                    </a:lnTo>
                    <a:lnTo>
                      <a:pt x="21218" y="2787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Shape 688"/>
              <p:cNvSpPr/>
              <p:nvPr/>
            </p:nvSpPr>
            <p:spPr>
              <a:xfrm>
                <a:off x="82625" y="0"/>
                <a:ext cx="264401" cy="118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052"/>
                    </a:moveTo>
                    <a:lnTo>
                      <a:pt x="15606" y="0"/>
                    </a:lnTo>
                    <a:lnTo>
                      <a:pt x="0" y="15641"/>
                    </a:lnTo>
                    <a:lnTo>
                      <a:pt x="5994" y="21600"/>
                    </a:lnTo>
                    <a:lnTo>
                      <a:pt x="21600" y="6052"/>
                    </a:lnTo>
                    <a:close/>
                  </a:path>
                </a:pathLst>
              </a:custGeom>
              <a:solidFill>
                <a:srgbClr val="1996A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Shape 689"/>
              <p:cNvSpPr/>
              <p:nvPr/>
            </p:nvSpPr>
            <p:spPr>
              <a:xfrm>
                <a:off x="155996" y="33147"/>
                <a:ext cx="191030" cy="305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22"/>
                    </a:moveTo>
                    <a:lnTo>
                      <a:pt x="149" y="21600"/>
                    </a:lnTo>
                    <a:lnTo>
                      <a:pt x="21600" y="15578"/>
                    </a:lnTo>
                    <a:lnTo>
                      <a:pt x="21600" y="0"/>
                    </a:lnTo>
                    <a:lnTo>
                      <a:pt x="0" y="6022"/>
                    </a:lnTo>
                    <a:close/>
                  </a:path>
                </a:pathLst>
              </a:custGeom>
              <a:solidFill>
                <a:srgbClr val="0F57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Shape 690"/>
              <p:cNvSpPr/>
              <p:nvPr/>
            </p:nvSpPr>
            <p:spPr>
              <a:xfrm>
                <a:off x="81964" y="31107"/>
                <a:ext cx="265062" cy="3075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" y="3974"/>
                    </a:moveTo>
                    <a:cubicBezTo>
                      <a:pt x="0" y="3917"/>
                      <a:pt x="0" y="3917"/>
                      <a:pt x="0" y="3917"/>
                    </a:cubicBezTo>
                    <a:cubicBezTo>
                      <a:pt x="86" y="3859"/>
                      <a:pt x="86" y="3859"/>
                      <a:pt x="86" y="3859"/>
                    </a:cubicBezTo>
                    <a:cubicBezTo>
                      <a:pt x="86" y="3802"/>
                      <a:pt x="86" y="3802"/>
                      <a:pt x="86" y="3802"/>
                    </a:cubicBezTo>
                    <a:cubicBezTo>
                      <a:pt x="173" y="3744"/>
                      <a:pt x="173" y="3744"/>
                      <a:pt x="173" y="3744"/>
                    </a:cubicBezTo>
                    <a:cubicBezTo>
                      <a:pt x="259" y="3744"/>
                      <a:pt x="259" y="3744"/>
                      <a:pt x="259" y="3744"/>
                    </a:cubicBezTo>
                    <a:cubicBezTo>
                      <a:pt x="346" y="3802"/>
                      <a:pt x="5357" y="5702"/>
                      <a:pt x="5962" y="5933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453" y="1555"/>
                      <a:pt x="17453" y="1555"/>
                      <a:pt x="17453" y="1555"/>
                    </a:cubicBezTo>
                    <a:cubicBezTo>
                      <a:pt x="17539" y="1555"/>
                      <a:pt x="17539" y="1555"/>
                      <a:pt x="17539" y="1555"/>
                    </a:cubicBezTo>
                    <a:cubicBezTo>
                      <a:pt x="21341" y="58"/>
                      <a:pt x="21341" y="58"/>
                      <a:pt x="21341" y="58"/>
                    </a:cubicBezTo>
                    <a:cubicBezTo>
                      <a:pt x="21427" y="0"/>
                      <a:pt x="21427" y="0"/>
                      <a:pt x="21427" y="0"/>
                    </a:cubicBezTo>
                    <a:cubicBezTo>
                      <a:pt x="21514" y="115"/>
                      <a:pt x="21514" y="115"/>
                      <a:pt x="21514" y="115"/>
                    </a:cubicBezTo>
                    <a:cubicBezTo>
                      <a:pt x="21600" y="173"/>
                      <a:pt x="21600" y="173"/>
                      <a:pt x="21600" y="173"/>
                    </a:cubicBezTo>
                    <a:cubicBezTo>
                      <a:pt x="21600" y="230"/>
                      <a:pt x="21600" y="230"/>
                      <a:pt x="21600" y="230"/>
                    </a:cubicBezTo>
                    <a:cubicBezTo>
                      <a:pt x="21514" y="230"/>
                      <a:pt x="21514" y="230"/>
                      <a:pt x="21514" y="230"/>
                    </a:cubicBezTo>
                    <a:cubicBezTo>
                      <a:pt x="17798" y="1670"/>
                      <a:pt x="17798" y="1670"/>
                      <a:pt x="17798" y="1670"/>
                    </a:cubicBezTo>
                    <a:cubicBezTo>
                      <a:pt x="17798" y="4032"/>
                      <a:pt x="17798" y="4032"/>
                      <a:pt x="17798" y="4032"/>
                    </a:cubicBezTo>
                    <a:cubicBezTo>
                      <a:pt x="21341" y="2650"/>
                      <a:pt x="21341" y="2650"/>
                      <a:pt x="21341" y="2650"/>
                    </a:cubicBezTo>
                    <a:cubicBezTo>
                      <a:pt x="21427" y="2592"/>
                      <a:pt x="21427" y="2592"/>
                      <a:pt x="21427" y="2592"/>
                    </a:cubicBezTo>
                    <a:cubicBezTo>
                      <a:pt x="21514" y="2650"/>
                      <a:pt x="21514" y="2650"/>
                      <a:pt x="21514" y="2650"/>
                    </a:cubicBezTo>
                    <a:cubicBezTo>
                      <a:pt x="21600" y="2707"/>
                      <a:pt x="21600" y="2707"/>
                      <a:pt x="21600" y="2707"/>
                    </a:cubicBezTo>
                    <a:cubicBezTo>
                      <a:pt x="21600" y="2765"/>
                      <a:pt x="21600" y="2765"/>
                      <a:pt x="21600" y="2765"/>
                    </a:cubicBezTo>
                    <a:cubicBezTo>
                      <a:pt x="21514" y="2822"/>
                      <a:pt x="21514" y="2822"/>
                      <a:pt x="21514" y="2822"/>
                    </a:cubicBezTo>
                    <a:cubicBezTo>
                      <a:pt x="13997" y="5760"/>
                      <a:pt x="13997" y="5760"/>
                      <a:pt x="13997" y="5760"/>
                    </a:cubicBezTo>
                    <a:cubicBezTo>
                      <a:pt x="13997" y="8064"/>
                      <a:pt x="13997" y="8064"/>
                      <a:pt x="13997" y="8064"/>
                    </a:cubicBezTo>
                    <a:cubicBezTo>
                      <a:pt x="21341" y="5184"/>
                      <a:pt x="21341" y="5184"/>
                      <a:pt x="21341" y="5184"/>
                    </a:cubicBezTo>
                    <a:cubicBezTo>
                      <a:pt x="21427" y="5126"/>
                      <a:pt x="21427" y="5126"/>
                      <a:pt x="21427" y="5126"/>
                    </a:cubicBezTo>
                    <a:cubicBezTo>
                      <a:pt x="21514" y="5242"/>
                      <a:pt x="21514" y="5242"/>
                      <a:pt x="21514" y="5242"/>
                    </a:cubicBezTo>
                    <a:cubicBezTo>
                      <a:pt x="21600" y="5299"/>
                      <a:pt x="21600" y="5299"/>
                      <a:pt x="21600" y="5299"/>
                    </a:cubicBezTo>
                    <a:cubicBezTo>
                      <a:pt x="21600" y="5357"/>
                      <a:pt x="21600" y="5357"/>
                      <a:pt x="21600" y="5357"/>
                    </a:cubicBezTo>
                    <a:cubicBezTo>
                      <a:pt x="21514" y="5357"/>
                      <a:pt x="21514" y="5357"/>
                      <a:pt x="21514" y="5357"/>
                    </a:cubicBezTo>
                    <a:cubicBezTo>
                      <a:pt x="17798" y="6797"/>
                      <a:pt x="17798" y="6797"/>
                      <a:pt x="17798" y="6797"/>
                    </a:cubicBezTo>
                    <a:cubicBezTo>
                      <a:pt x="17798" y="9101"/>
                      <a:pt x="17798" y="9101"/>
                      <a:pt x="17798" y="9101"/>
                    </a:cubicBezTo>
                    <a:cubicBezTo>
                      <a:pt x="21341" y="7776"/>
                      <a:pt x="21341" y="7776"/>
                      <a:pt x="21341" y="7776"/>
                    </a:cubicBezTo>
                    <a:cubicBezTo>
                      <a:pt x="21427" y="7718"/>
                      <a:pt x="21427" y="7718"/>
                      <a:pt x="21427" y="7718"/>
                    </a:cubicBezTo>
                    <a:cubicBezTo>
                      <a:pt x="21514" y="7776"/>
                      <a:pt x="21514" y="7776"/>
                      <a:pt x="21514" y="7776"/>
                    </a:cubicBezTo>
                    <a:cubicBezTo>
                      <a:pt x="21600" y="7834"/>
                      <a:pt x="21600" y="7834"/>
                      <a:pt x="21600" y="7834"/>
                    </a:cubicBezTo>
                    <a:cubicBezTo>
                      <a:pt x="21600" y="7891"/>
                      <a:pt x="21600" y="7891"/>
                      <a:pt x="21600" y="7891"/>
                    </a:cubicBezTo>
                    <a:cubicBezTo>
                      <a:pt x="21514" y="7949"/>
                      <a:pt x="21514" y="7949"/>
                      <a:pt x="21514" y="794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98" y="9389"/>
                      <a:pt x="17798" y="9389"/>
                      <a:pt x="17798" y="9389"/>
                    </a:cubicBezTo>
                    <a:cubicBezTo>
                      <a:pt x="17712" y="9389"/>
                      <a:pt x="17712" y="9389"/>
                      <a:pt x="17712" y="9389"/>
                    </a:cubicBezTo>
                    <a:cubicBezTo>
                      <a:pt x="13910" y="10886"/>
                      <a:pt x="13910" y="10886"/>
                      <a:pt x="13910" y="10886"/>
                    </a:cubicBezTo>
                    <a:cubicBezTo>
                      <a:pt x="13910" y="13248"/>
                      <a:pt x="13910" y="13248"/>
                      <a:pt x="13910" y="13248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17453" y="11866"/>
                      <a:pt x="17453" y="11866"/>
                      <a:pt x="17453" y="11866"/>
                    </a:cubicBezTo>
                    <a:cubicBezTo>
                      <a:pt x="21341" y="10426"/>
                      <a:pt x="21341" y="10426"/>
                      <a:pt x="21341" y="10426"/>
                    </a:cubicBezTo>
                    <a:cubicBezTo>
                      <a:pt x="21427" y="10368"/>
                      <a:pt x="21427" y="10368"/>
                      <a:pt x="21427" y="10368"/>
                    </a:cubicBezTo>
                    <a:cubicBezTo>
                      <a:pt x="21514" y="10426"/>
                      <a:pt x="21514" y="10426"/>
                      <a:pt x="21514" y="10426"/>
                    </a:cubicBezTo>
                    <a:cubicBezTo>
                      <a:pt x="21600" y="10483"/>
                      <a:pt x="21600" y="10483"/>
                      <a:pt x="21600" y="10483"/>
                    </a:cubicBezTo>
                    <a:cubicBezTo>
                      <a:pt x="21600" y="10541"/>
                      <a:pt x="21600" y="10541"/>
                      <a:pt x="21600" y="10541"/>
                    </a:cubicBezTo>
                    <a:cubicBezTo>
                      <a:pt x="21514" y="10598"/>
                      <a:pt x="21514" y="10598"/>
                      <a:pt x="21514" y="10598"/>
                    </a:cubicBezTo>
                    <a:cubicBezTo>
                      <a:pt x="17798" y="12038"/>
                      <a:pt x="17798" y="12038"/>
                      <a:pt x="17798" y="12038"/>
                    </a:cubicBezTo>
                    <a:cubicBezTo>
                      <a:pt x="17798" y="14342"/>
                      <a:pt x="17798" y="14342"/>
                      <a:pt x="17798" y="14342"/>
                    </a:cubicBezTo>
                    <a:cubicBezTo>
                      <a:pt x="21341" y="12960"/>
                      <a:pt x="21341" y="12960"/>
                      <a:pt x="21341" y="12960"/>
                    </a:cubicBezTo>
                    <a:cubicBezTo>
                      <a:pt x="21427" y="12960"/>
                      <a:pt x="21427" y="12960"/>
                      <a:pt x="21427" y="12960"/>
                    </a:cubicBezTo>
                    <a:cubicBezTo>
                      <a:pt x="21514" y="13018"/>
                      <a:pt x="21514" y="13018"/>
                      <a:pt x="21514" y="13018"/>
                    </a:cubicBezTo>
                    <a:cubicBezTo>
                      <a:pt x="21600" y="13075"/>
                      <a:pt x="21600" y="13075"/>
                      <a:pt x="21600" y="13075"/>
                    </a:cubicBezTo>
                    <a:cubicBezTo>
                      <a:pt x="21600" y="13133"/>
                      <a:pt x="21600" y="13133"/>
                      <a:pt x="21600" y="13133"/>
                    </a:cubicBezTo>
                    <a:cubicBezTo>
                      <a:pt x="21514" y="13190"/>
                      <a:pt x="21514" y="13190"/>
                      <a:pt x="21514" y="13190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936" y="17626"/>
                      <a:pt x="9936" y="17626"/>
                      <a:pt x="9936" y="17626"/>
                    </a:cubicBezTo>
                    <a:cubicBezTo>
                      <a:pt x="9850" y="17626"/>
                      <a:pt x="9850" y="17626"/>
                      <a:pt x="9850" y="17626"/>
                    </a:cubicBezTo>
                    <a:cubicBezTo>
                      <a:pt x="6134" y="19123"/>
                      <a:pt x="6134" y="19123"/>
                      <a:pt x="6134" y="19123"/>
                    </a:cubicBezTo>
                    <a:cubicBezTo>
                      <a:pt x="6134" y="21600"/>
                      <a:pt x="6134" y="21600"/>
                      <a:pt x="6134" y="21600"/>
                    </a:cubicBezTo>
                    <a:cubicBezTo>
                      <a:pt x="5789" y="21600"/>
                      <a:pt x="5789" y="21600"/>
                      <a:pt x="5789" y="21600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9008"/>
                      <a:pt x="5789" y="19008"/>
                      <a:pt x="5789" y="19008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6416"/>
                      <a:pt x="5789" y="16416"/>
                      <a:pt x="5789" y="1641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3766"/>
                      <a:pt x="5789" y="13766"/>
                      <a:pt x="5789" y="13766"/>
                    </a:cubicBezTo>
                    <a:cubicBezTo>
                      <a:pt x="5789" y="11232"/>
                      <a:pt x="5789" y="11232"/>
                      <a:pt x="5789" y="11232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11174"/>
                      <a:pt x="5789" y="11174"/>
                      <a:pt x="5789" y="11174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8640"/>
                      <a:pt x="5789" y="8640"/>
                      <a:pt x="5789" y="8640"/>
                    </a:cubicBezTo>
                    <a:cubicBezTo>
                      <a:pt x="5789" y="6106"/>
                      <a:pt x="5789" y="6106"/>
                      <a:pt x="5789" y="6106"/>
                    </a:cubicBezTo>
                    <a:lnTo>
                      <a:pt x="86" y="3974"/>
                    </a:lnTo>
                    <a:close/>
                    <a:moveTo>
                      <a:pt x="10022" y="9850"/>
                    </a:moveTo>
                    <a:cubicBezTo>
                      <a:pt x="10022" y="12154"/>
                      <a:pt x="10022" y="12154"/>
                      <a:pt x="10022" y="12154"/>
                    </a:cubicBezTo>
                    <a:cubicBezTo>
                      <a:pt x="17453" y="9274"/>
                      <a:pt x="17453" y="9274"/>
                      <a:pt x="17453" y="9274"/>
                    </a:cubicBezTo>
                    <a:cubicBezTo>
                      <a:pt x="17453" y="6970"/>
                      <a:pt x="17453" y="6970"/>
                      <a:pt x="17453" y="6970"/>
                    </a:cubicBezTo>
                    <a:lnTo>
                      <a:pt x="10022" y="9850"/>
                    </a:lnTo>
                    <a:close/>
                    <a:moveTo>
                      <a:pt x="13738" y="5587"/>
                    </a:moveTo>
                    <a:cubicBezTo>
                      <a:pt x="17453" y="4147"/>
                      <a:pt x="17453" y="4147"/>
                      <a:pt x="17453" y="4147"/>
                    </a:cubicBezTo>
                    <a:cubicBezTo>
                      <a:pt x="17453" y="1786"/>
                      <a:pt x="17453" y="1786"/>
                      <a:pt x="17453" y="1786"/>
                    </a:cubicBezTo>
                    <a:cubicBezTo>
                      <a:pt x="6134" y="6106"/>
                      <a:pt x="6134" y="6106"/>
                      <a:pt x="6134" y="6106"/>
                    </a:cubicBezTo>
                    <a:cubicBezTo>
                      <a:pt x="6134" y="8525"/>
                      <a:pt x="6134" y="8525"/>
                      <a:pt x="6134" y="8525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cubicBezTo>
                      <a:pt x="13651" y="5587"/>
                      <a:pt x="13651" y="5587"/>
                      <a:pt x="13651" y="5587"/>
                    </a:cubicBezTo>
                    <a:lnTo>
                      <a:pt x="13738" y="5587"/>
                    </a:lnTo>
                    <a:close/>
                    <a:moveTo>
                      <a:pt x="6134" y="8755"/>
                    </a:moveTo>
                    <a:cubicBezTo>
                      <a:pt x="6134" y="11059"/>
                      <a:pt x="6134" y="11059"/>
                      <a:pt x="6134" y="11059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677" y="9677"/>
                      <a:pt x="9677" y="9677"/>
                      <a:pt x="9677" y="9677"/>
                    </a:cubicBezTo>
                    <a:cubicBezTo>
                      <a:pt x="9763" y="9677"/>
                      <a:pt x="9763" y="9677"/>
                      <a:pt x="9763" y="9677"/>
                    </a:cubicBezTo>
                    <a:cubicBezTo>
                      <a:pt x="13651" y="8179"/>
                      <a:pt x="13651" y="8179"/>
                      <a:pt x="13651" y="8179"/>
                    </a:cubicBezTo>
                    <a:cubicBezTo>
                      <a:pt x="13651" y="5875"/>
                      <a:pt x="13651" y="5875"/>
                      <a:pt x="13651" y="5875"/>
                    </a:cubicBezTo>
                    <a:lnTo>
                      <a:pt x="6134" y="8755"/>
                    </a:lnTo>
                    <a:close/>
                    <a:moveTo>
                      <a:pt x="9677" y="12269"/>
                    </a:moveTo>
                    <a:cubicBezTo>
                      <a:pt x="9677" y="9965"/>
                      <a:pt x="9677" y="9965"/>
                      <a:pt x="9677" y="9965"/>
                    </a:cubicBezTo>
                    <a:cubicBezTo>
                      <a:pt x="6134" y="11347"/>
                      <a:pt x="6134" y="11347"/>
                      <a:pt x="6134" y="11347"/>
                    </a:cubicBezTo>
                    <a:cubicBezTo>
                      <a:pt x="6134" y="13651"/>
                      <a:pt x="6134" y="13651"/>
                      <a:pt x="6134" y="13651"/>
                    </a:cubicBezTo>
                    <a:lnTo>
                      <a:pt x="9677" y="12269"/>
                    </a:lnTo>
                    <a:close/>
                    <a:moveTo>
                      <a:pt x="6134" y="13882"/>
                    </a:moveTo>
                    <a:cubicBezTo>
                      <a:pt x="6134" y="16301"/>
                      <a:pt x="6134" y="16301"/>
                      <a:pt x="6134" y="16301"/>
                    </a:cubicBezTo>
                    <a:cubicBezTo>
                      <a:pt x="13565" y="13363"/>
                      <a:pt x="13565" y="13363"/>
                      <a:pt x="13565" y="13363"/>
                    </a:cubicBezTo>
                    <a:cubicBezTo>
                      <a:pt x="13565" y="11002"/>
                      <a:pt x="13565" y="11002"/>
                      <a:pt x="13565" y="11002"/>
                    </a:cubicBezTo>
                    <a:lnTo>
                      <a:pt x="6134" y="13882"/>
                    </a:lnTo>
                    <a:close/>
                    <a:moveTo>
                      <a:pt x="9936" y="17395"/>
                    </a:moveTo>
                    <a:cubicBezTo>
                      <a:pt x="17453" y="14458"/>
                      <a:pt x="17453" y="14458"/>
                      <a:pt x="17453" y="14458"/>
                    </a:cubicBezTo>
                    <a:cubicBezTo>
                      <a:pt x="17453" y="12154"/>
                      <a:pt x="17453" y="12154"/>
                      <a:pt x="17453" y="12154"/>
                    </a:cubicBezTo>
                    <a:cubicBezTo>
                      <a:pt x="9936" y="15034"/>
                      <a:pt x="9936" y="15034"/>
                      <a:pt x="9936" y="15034"/>
                    </a:cubicBezTo>
                    <a:lnTo>
                      <a:pt x="9936" y="17395"/>
                    </a:lnTo>
                    <a:close/>
                    <a:moveTo>
                      <a:pt x="9590" y="15206"/>
                    </a:moveTo>
                    <a:cubicBezTo>
                      <a:pt x="6134" y="16531"/>
                      <a:pt x="6134" y="16531"/>
                      <a:pt x="6134" y="16531"/>
                    </a:cubicBezTo>
                    <a:cubicBezTo>
                      <a:pt x="6134" y="18835"/>
                      <a:pt x="6134" y="18835"/>
                      <a:pt x="6134" y="18835"/>
                    </a:cubicBezTo>
                    <a:cubicBezTo>
                      <a:pt x="9590" y="17510"/>
                      <a:pt x="9590" y="17510"/>
                      <a:pt x="9590" y="17510"/>
                    </a:cubicBezTo>
                    <a:lnTo>
                      <a:pt x="9590" y="1520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Shape 691"/>
              <p:cNvSpPr/>
              <p:nvPr/>
            </p:nvSpPr>
            <p:spPr>
              <a:xfrm>
                <a:off x="224079" y="166758"/>
                <a:ext cx="145421" cy="121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67" y="435"/>
                    </a:moveTo>
                    <a:cubicBezTo>
                      <a:pt x="21600" y="16381"/>
                      <a:pt x="21600" y="16381"/>
                      <a:pt x="21600" y="16381"/>
                    </a:cubicBezTo>
                    <a:cubicBezTo>
                      <a:pt x="11509" y="21600"/>
                      <a:pt x="11509" y="21600"/>
                      <a:pt x="11509" y="21600"/>
                    </a:cubicBezTo>
                    <a:cubicBezTo>
                      <a:pt x="11509" y="19715"/>
                      <a:pt x="11509" y="17831"/>
                      <a:pt x="11509" y="15801"/>
                    </a:cubicBezTo>
                    <a:cubicBezTo>
                      <a:pt x="0" y="9713"/>
                      <a:pt x="0" y="9713"/>
                      <a:pt x="0" y="97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67" y="6234"/>
                      <a:pt x="11667" y="6234"/>
                      <a:pt x="11667" y="6234"/>
                    </a:cubicBezTo>
                    <a:cubicBezTo>
                      <a:pt x="11667" y="4349"/>
                      <a:pt x="11667" y="2464"/>
                      <a:pt x="11667" y="435"/>
                    </a:cubicBezTo>
                    <a:close/>
                  </a:path>
                </a:pathLst>
              </a:custGeom>
              <a:solidFill>
                <a:srgbClr val="E6E7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Shape 692"/>
              <p:cNvSpPr/>
              <p:nvPr/>
            </p:nvSpPr>
            <p:spPr>
              <a:xfrm>
                <a:off x="0" y="92813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Shape 693"/>
              <p:cNvSpPr/>
              <p:nvPr/>
            </p:nvSpPr>
            <p:spPr>
              <a:xfrm>
                <a:off x="0" y="138710"/>
                <a:ext cx="78660" cy="65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270"/>
                    </a:moveTo>
                    <a:cubicBezTo>
                      <a:pt x="21600" y="16470"/>
                      <a:pt x="21600" y="16470"/>
                      <a:pt x="21600" y="16470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10"/>
                      <a:pt x="11676" y="17820"/>
                      <a:pt x="11676" y="15930"/>
                    </a:cubicBezTo>
                    <a:cubicBezTo>
                      <a:pt x="0" y="9720"/>
                      <a:pt x="0" y="9720"/>
                      <a:pt x="0" y="972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210"/>
                      <a:pt x="11676" y="6210"/>
                      <a:pt x="11676" y="6210"/>
                    </a:cubicBezTo>
                    <a:cubicBezTo>
                      <a:pt x="11676" y="4320"/>
                      <a:pt x="11676" y="2160"/>
                      <a:pt x="11676" y="270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Shape 694"/>
              <p:cNvSpPr/>
              <p:nvPr/>
            </p:nvSpPr>
            <p:spPr>
              <a:xfrm>
                <a:off x="0" y="187666"/>
                <a:ext cx="78660" cy="66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76" y="533"/>
                    </a:moveTo>
                    <a:cubicBezTo>
                      <a:pt x="21600" y="16267"/>
                      <a:pt x="21600" y="16267"/>
                      <a:pt x="21600" y="16267"/>
                    </a:cubicBezTo>
                    <a:cubicBezTo>
                      <a:pt x="11676" y="21600"/>
                      <a:pt x="11676" y="21600"/>
                      <a:pt x="11676" y="21600"/>
                    </a:cubicBezTo>
                    <a:cubicBezTo>
                      <a:pt x="11676" y="19733"/>
                      <a:pt x="11676" y="17867"/>
                      <a:pt x="11676" y="16000"/>
                    </a:cubicBezTo>
                    <a:cubicBezTo>
                      <a:pt x="0" y="9600"/>
                      <a:pt x="0" y="9600"/>
                      <a:pt x="0" y="96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676" y="6133"/>
                      <a:pt x="11676" y="6133"/>
                      <a:pt x="11676" y="6133"/>
                    </a:cubicBezTo>
                    <a:cubicBezTo>
                      <a:pt x="11676" y="4267"/>
                      <a:pt x="11676" y="2400"/>
                      <a:pt x="11676" y="533"/>
                    </a:cubicBezTo>
                    <a:close/>
                  </a:path>
                </a:pathLst>
              </a:cu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609579"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9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43" name="Shape 696"/>
            <p:cNvSpPr/>
            <p:nvPr/>
          </p:nvSpPr>
          <p:spPr>
            <a:xfrm flipH="1">
              <a:off x="-1" y="0"/>
              <a:ext cx="91678" cy="108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83" y="6900"/>
                  </a:moveTo>
                  <a:cubicBezTo>
                    <a:pt x="21600" y="6900"/>
                    <a:pt x="21600" y="6900"/>
                    <a:pt x="21600" y="69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6900"/>
                    <a:pt x="0" y="6900"/>
                    <a:pt x="0" y="6900"/>
                  </a:cubicBezTo>
                  <a:cubicBezTo>
                    <a:pt x="745" y="6900"/>
                    <a:pt x="745" y="6900"/>
                    <a:pt x="745" y="6900"/>
                  </a:cubicBezTo>
                  <a:cubicBezTo>
                    <a:pt x="1117" y="5700"/>
                    <a:pt x="1490" y="2700"/>
                    <a:pt x="4841" y="1200"/>
                  </a:cubicBezTo>
                  <a:cubicBezTo>
                    <a:pt x="6331" y="600"/>
                    <a:pt x="8193" y="0"/>
                    <a:pt x="10428" y="0"/>
                  </a:cubicBezTo>
                  <a:cubicBezTo>
                    <a:pt x="13034" y="0"/>
                    <a:pt x="14897" y="600"/>
                    <a:pt x="16386" y="1200"/>
                  </a:cubicBezTo>
                  <a:cubicBezTo>
                    <a:pt x="16759" y="1200"/>
                    <a:pt x="16759" y="1200"/>
                    <a:pt x="16759" y="1200"/>
                  </a:cubicBezTo>
                  <a:cubicBezTo>
                    <a:pt x="20110" y="3000"/>
                    <a:pt x="20483" y="6000"/>
                    <a:pt x="20483" y="6900"/>
                  </a:cubicBezTo>
                  <a:close/>
                  <a:moveTo>
                    <a:pt x="5959" y="6900"/>
                  </a:moveTo>
                  <a:cubicBezTo>
                    <a:pt x="15269" y="6900"/>
                    <a:pt x="15269" y="6900"/>
                    <a:pt x="15269" y="6900"/>
                  </a:cubicBezTo>
                  <a:cubicBezTo>
                    <a:pt x="15269" y="6000"/>
                    <a:pt x="14897" y="3900"/>
                    <a:pt x="13034" y="3000"/>
                  </a:cubicBezTo>
                  <a:cubicBezTo>
                    <a:pt x="13034" y="3000"/>
                    <a:pt x="13034" y="3000"/>
                    <a:pt x="13034" y="3000"/>
                  </a:cubicBezTo>
                  <a:cubicBezTo>
                    <a:pt x="12290" y="2700"/>
                    <a:pt x="11545" y="2400"/>
                    <a:pt x="10428" y="2400"/>
                  </a:cubicBezTo>
                  <a:cubicBezTo>
                    <a:pt x="9683" y="2400"/>
                    <a:pt x="8938" y="2700"/>
                    <a:pt x="8566" y="3000"/>
                  </a:cubicBezTo>
                  <a:cubicBezTo>
                    <a:pt x="6703" y="3900"/>
                    <a:pt x="5959" y="5700"/>
                    <a:pt x="5959" y="6900"/>
                  </a:cubicBezTo>
                </a:path>
              </a:pathLst>
            </a:custGeom>
            <a:solidFill>
              <a:srgbClr val="ABD86A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609579"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9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3" name="Group 733"/>
          <p:cNvGrpSpPr/>
          <p:nvPr/>
        </p:nvGrpSpPr>
        <p:grpSpPr>
          <a:xfrm>
            <a:off x="2245168" y="1552947"/>
            <a:ext cx="1085121" cy="287321"/>
            <a:chOff x="0" y="-13043"/>
            <a:chExt cx="1045480" cy="257232"/>
          </a:xfrm>
        </p:grpSpPr>
        <p:sp>
          <p:nvSpPr>
            <p:cNvPr id="157" name="Shape 731"/>
            <p:cNvSpPr/>
            <p:nvPr/>
          </p:nvSpPr>
          <p:spPr>
            <a:xfrm>
              <a:off x="0" y="5924"/>
              <a:ext cx="1045480" cy="219292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58" name="Shape 732"/>
            <p:cNvSpPr/>
            <p:nvPr/>
          </p:nvSpPr>
          <p:spPr>
            <a:xfrm>
              <a:off x="0" y="-13043"/>
              <a:ext cx="1045480" cy="257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067" dirty="0" smtClean="0">
                  <a:latin typeface="+mn-lt"/>
                  <a:ea typeface="+mn-ea"/>
                  <a:cs typeface="+mn-ea"/>
                  <a:sym typeface="+mn-lt"/>
                </a:rPr>
                <a:t>机器人管理</a:t>
              </a:r>
              <a:endParaRPr sz="1067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9" name="Group 736"/>
          <p:cNvGrpSpPr/>
          <p:nvPr/>
        </p:nvGrpSpPr>
        <p:grpSpPr>
          <a:xfrm>
            <a:off x="2235062" y="1811442"/>
            <a:ext cx="1101159" cy="287321"/>
            <a:chOff x="0" y="-26298"/>
            <a:chExt cx="825867" cy="283741"/>
          </a:xfrm>
        </p:grpSpPr>
        <p:sp>
          <p:nvSpPr>
            <p:cNvPr id="160" name="Shape 734"/>
            <p:cNvSpPr/>
            <p:nvPr/>
          </p:nvSpPr>
          <p:spPr>
            <a:xfrm>
              <a:off x="0" y="5924"/>
              <a:ext cx="825867" cy="219292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1" name="Shape 735"/>
            <p:cNvSpPr/>
            <p:nvPr/>
          </p:nvSpPr>
          <p:spPr>
            <a:xfrm>
              <a:off x="0" y="-26298"/>
              <a:ext cx="825867" cy="283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067" dirty="0" smtClean="0">
                  <a:latin typeface="+mn-lt"/>
                  <a:ea typeface="+mn-ea"/>
                  <a:cs typeface="+mn-ea"/>
                  <a:sym typeface="+mn-lt"/>
                </a:rPr>
                <a:t>用户管理</a:t>
              </a:r>
              <a:endParaRPr sz="1067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4" name="Group 736"/>
          <p:cNvGrpSpPr/>
          <p:nvPr/>
        </p:nvGrpSpPr>
        <p:grpSpPr>
          <a:xfrm>
            <a:off x="2238607" y="2048902"/>
            <a:ext cx="1101159" cy="287321"/>
            <a:chOff x="0" y="-26298"/>
            <a:chExt cx="825867" cy="283741"/>
          </a:xfrm>
        </p:grpSpPr>
        <p:sp>
          <p:nvSpPr>
            <p:cNvPr id="165" name="Shape 734"/>
            <p:cNvSpPr/>
            <p:nvPr/>
          </p:nvSpPr>
          <p:spPr>
            <a:xfrm>
              <a:off x="0" y="5924"/>
              <a:ext cx="825867" cy="219292"/>
            </a:xfrm>
            <a:prstGeom prst="rect">
              <a:avLst/>
            </a:prstGeom>
            <a:solidFill>
              <a:srgbClr val="37C4E2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609579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67" b="1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6" name="Shape 735"/>
            <p:cNvSpPr/>
            <p:nvPr/>
          </p:nvSpPr>
          <p:spPr>
            <a:xfrm>
              <a:off x="0" y="-26298"/>
              <a:ext cx="825867" cy="283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0959" tIns="60959" rIns="60959" bIns="60959" numCol="1" anchor="ctr">
              <a:spAutoFit/>
            </a:bodyPr>
            <a:lstStyle>
              <a:lvl1pPr algn="ctr" defTabSz="457178">
                <a:defRPr sz="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067" dirty="0" smtClean="0">
                  <a:latin typeface="+mn-lt"/>
                  <a:ea typeface="+mn-ea"/>
                  <a:cs typeface="+mn-ea"/>
                  <a:sym typeface="+mn-lt"/>
                </a:rPr>
                <a:t>安全管理</a:t>
              </a:r>
              <a:endParaRPr sz="1067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70" name="文本框 169"/>
          <p:cNvSpPr txBox="1"/>
          <p:nvPr/>
        </p:nvSpPr>
        <p:spPr>
          <a:xfrm>
            <a:off x="33045" y="2079781"/>
            <a:ext cx="107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 smtClean="0">
                <a:solidFill>
                  <a:srgbClr val="17BAFB"/>
                </a:solidFill>
                <a:cs typeface="+mn-ea"/>
                <a:sym typeface="+mn-lt"/>
              </a:rPr>
              <a:t>HARIX</a:t>
            </a:r>
          </a:p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 smtClean="0">
                <a:solidFill>
                  <a:srgbClr val="17BAFB"/>
                </a:solidFill>
                <a:cs typeface="+mn-ea"/>
                <a:sym typeface="+mn-lt"/>
              </a:rPr>
              <a:t>云端大脑</a:t>
            </a:r>
            <a:endParaRPr kumimoji="1" lang="zh-CN" altLang="en-US" sz="1400" b="1" dirty="0">
              <a:solidFill>
                <a:srgbClr val="17BAFB"/>
              </a:solidFill>
              <a:cs typeface="+mn-ea"/>
              <a:sym typeface="+mn-lt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5429" y="3487658"/>
            <a:ext cx="107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 smtClean="0">
                <a:solidFill>
                  <a:srgbClr val="17BAFB"/>
                </a:solidFill>
                <a:cs typeface="+mn-ea"/>
                <a:sym typeface="+mn-lt"/>
              </a:rPr>
              <a:t>VBN</a:t>
            </a:r>
          </a:p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 smtClean="0">
                <a:solidFill>
                  <a:srgbClr val="17BAFB"/>
                </a:solidFill>
                <a:cs typeface="+mn-ea"/>
                <a:sym typeface="+mn-lt"/>
              </a:rPr>
              <a:t>网络神经</a:t>
            </a:r>
            <a:endParaRPr kumimoji="1" lang="zh-CN" altLang="en-US" sz="1400" b="1" dirty="0">
              <a:solidFill>
                <a:srgbClr val="17BAFB"/>
              </a:solidFill>
              <a:cs typeface="+mn-ea"/>
              <a:sym typeface="+mn-lt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42458" y="4724732"/>
            <a:ext cx="129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 smtClean="0">
                <a:solidFill>
                  <a:srgbClr val="17BAFB"/>
                </a:solidFill>
                <a:cs typeface="+mn-ea"/>
                <a:sym typeface="+mn-lt"/>
              </a:rPr>
              <a:t>RCU</a:t>
            </a:r>
          </a:p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 smtClean="0">
                <a:solidFill>
                  <a:srgbClr val="17BAFB"/>
                </a:solidFill>
                <a:cs typeface="+mn-ea"/>
                <a:sym typeface="+mn-lt"/>
              </a:rPr>
              <a:t>机器人控制器</a:t>
            </a:r>
            <a:endParaRPr kumimoji="1" lang="zh-CN" altLang="en-US" sz="1400" b="1" dirty="0">
              <a:solidFill>
                <a:srgbClr val="17BAFB"/>
              </a:solidFill>
              <a:cs typeface="+mn-ea"/>
              <a:sym typeface="+mn-lt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26165" y="5466489"/>
            <a:ext cx="107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400" b="1" dirty="0" smtClean="0">
                <a:solidFill>
                  <a:srgbClr val="17BAFB"/>
                </a:solidFill>
                <a:cs typeface="+mn-ea"/>
                <a:sym typeface="+mn-lt"/>
              </a:rPr>
              <a:t>Robot</a:t>
            </a:r>
          </a:p>
          <a:p>
            <a:pPr defTabSz="2286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1400" b="1" dirty="0" smtClean="0">
                <a:solidFill>
                  <a:srgbClr val="17BAFB"/>
                </a:solidFill>
                <a:cs typeface="+mn-ea"/>
                <a:sym typeface="+mn-lt"/>
              </a:rPr>
              <a:t>服务机器人</a:t>
            </a:r>
            <a:endParaRPr kumimoji="1" lang="zh-CN" altLang="en-US" sz="1400" b="1" dirty="0">
              <a:solidFill>
                <a:srgbClr val="17BAFB"/>
              </a:solidFill>
              <a:cs typeface="+mn-ea"/>
              <a:sym typeface="+mn-lt"/>
            </a:endParaRPr>
          </a:p>
        </p:txBody>
      </p:sp>
      <p:sp>
        <p:nvSpPr>
          <p:cNvPr id="278" name="Shape 725"/>
          <p:cNvSpPr/>
          <p:nvPr/>
        </p:nvSpPr>
        <p:spPr>
          <a:xfrm>
            <a:off x="1211517" y="6024525"/>
            <a:ext cx="954256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100" smtClean="0">
                <a:latin typeface="+mn-lt"/>
                <a:ea typeface="+mn-ea"/>
                <a:cs typeface="+mn-ea"/>
                <a:sym typeface="+mn-lt"/>
              </a:rPr>
              <a:t>迎宾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2017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1" name="Shape 728"/>
          <p:cNvSpPr/>
          <p:nvPr/>
        </p:nvSpPr>
        <p:spPr>
          <a:xfrm>
            <a:off x="5966378" y="6049191"/>
            <a:ext cx="1194507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XR-1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服务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3" name="Shape 730"/>
          <p:cNvSpPr/>
          <p:nvPr/>
        </p:nvSpPr>
        <p:spPr>
          <a:xfrm>
            <a:off x="10852659" y="6001743"/>
            <a:ext cx="1273672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/>
          <a:p>
            <a: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100" b="1" dirty="0" smtClean="0">
                <a:solidFill>
                  <a:srgbClr val="FFFFFF"/>
                </a:solidFill>
                <a:cs typeface="+mn-ea"/>
                <a:sym typeface="+mn-lt"/>
              </a:rPr>
              <a:t>XR-4</a:t>
            </a:r>
            <a:r>
              <a:rPr lang="zh-CN" altLang="en-US" sz="1100" b="1" dirty="0" smtClean="0">
                <a:solidFill>
                  <a:srgbClr val="FFFFFF"/>
                </a:solidFill>
                <a:cs typeface="+mn-ea"/>
                <a:sym typeface="+mn-lt"/>
              </a:rPr>
              <a:t>服务机器人</a:t>
            </a:r>
            <a:endParaRPr lang="en-US" altLang="zh-CN" sz="1100" b="1" dirty="0" smtClean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100" b="1" dirty="0" smtClean="0">
                <a:solidFill>
                  <a:srgbClr val="FFFFFF"/>
                </a:solidFill>
                <a:cs typeface="+mn-ea"/>
                <a:sym typeface="+mn-lt"/>
              </a:rPr>
              <a:t>2024</a:t>
            </a:r>
            <a:r>
              <a:rPr lang="zh-CN" altLang="en-US" sz="1100" b="1" dirty="0" smtClean="0">
                <a:solidFill>
                  <a:srgbClr val="FFFFFF"/>
                </a:solidFill>
                <a:cs typeface="+mn-ea"/>
                <a:sym typeface="+mn-lt"/>
              </a:rPr>
              <a:t>年</a:t>
            </a:r>
            <a:endParaRPr sz="11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4497" t="-15689" r="-89704"/>
          <a:stretch/>
        </p:blipFill>
        <p:spPr>
          <a:xfrm>
            <a:off x="10885402" y="5020644"/>
            <a:ext cx="1143694" cy="983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8" y="0"/>
                </a:moveTo>
                <a:lnTo>
                  <a:pt x="0" y="10800"/>
                </a:lnTo>
                <a:lnTo>
                  <a:pt x="4188" y="21600"/>
                </a:lnTo>
                <a:lnTo>
                  <a:pt x="17412" y="21600"/>
                </a:lnTo>
                <a:lnTo>
                  <a:pt x="21600" y="10800"/>
                </a:lnTo>
                <a:lnTo>
                  <a:pt x="17412" y="0"/>
                </a:lnTo>
                <a:lnTo>
                  <a:pt x="4188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36C4E3"/>
            </a:solidFill>
          </a:ln>
        </p:spPr>
      </p:pic>
      <p:pic>
        <p:nvPicPr>
          <p:cNvPr id="116" name="图片占位符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481" t="-30904" r="-67966"/>
          <a:stretch/>
        </p:blipFill>
        <p:spPr>
          <a:xfrm>
            <a:off x="1254533" y="5011918"/>
            <a:ext cx="1097425" cy="99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1" y="0"/>
                </a:moveTo>
                <a:lnTo>
                  <a:pt x="0" y="10806"/>
                </a:lnTo>
                <a:lnTo>
                  <a:pt x="4111" y="21600"/>
                </a:lnTo>
                <a:lnTo>
                  <a:pt x="17489" y="21600"/>
                </a:lnTo>
                <a:lnTo>
                  <a:pt x="21600" y="10806"/>
                </a:lnTo>
                <a:lnTo>
                  <a:pt x="17489" y="0"/>
                </a:lnTo>
                <a:lnTo>
                  <a:pt x="4111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36C4E3"/>
            </a:solidFill>
          </a:ln>
        </p:spPr>
      </p:pic>
      <p:sp>
        <p:nvSpPr>
          <p:cNvPr id="282" name="Shape 729"/>
          <p:cNvSpPr/>
          <p:nvPr/>
        </p:nvSpPr>
        <p:spPr>
          <a:xfrm>
            <a:off x="4792973" y="6024005"/>
            <a:ext cx="1104273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智能售货机器人</a:t>
            </a:r>
            <a:endParaRPr lang="en-US" altLang="zh-CN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7" name="图片占位符 2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8553" y="5028374"/>
            <a:ext cx="1116062" cy="99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8" y="0"/>
                </a:moveTo>
                <a:lnTo>
                  <a:pt x="0" y="10800"/>
                </a:lnTo>
                <a:lnTo>
                  <a:pt x="4188" y="21600"/>
                </a:lnTo>
                <a:lnTo>
                  <a:pt x="17412" y="21600"/>
                </a:lnTo>
                <a:lnTo>
                  <a:pt x="21600" y="10800"/>
                </a:lnTo>
                <a:lnTo>
                  <a:pt x="17412" y="0"/>
                </a:lnTo>
                <a:lnTo>
                  <a:pt x="4188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ABD86A"/>
            </a:solidFill>
          </a:ln>
        </p:spPr>
      </p:pic>
      <p:sp>
        <p:nvSpPr>
          <p:cNvPr id="280" name="Shape 727"/>
          <p:cNvSpPr/>
          <p:nvPr/>
        </p:nvSpPr>
        <p:spPr>
          <a:xfrm>
            <a:off x="3757800" y="6034349"/>
            <a:ext cx="957991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清洁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9" name="Shape 726"/>
          <p:cNvSpPr/>
          <p:nvPr/>
        </p:nvSpPr>
        <p:spPr>
          <a:xfrm>
            <a:off x="2551753" y="6030639"/>
            <a:ext cx="869663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安保机器人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2018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592" t="-2332" r="-28232"/>
          <a:stretch/>
        </p:blipFill>
        <p:spPr>
          <a:xfrm>
            <a:off x="10943701" y="4758534"/>
            <a:ext cx="441594" cy="433107"/>
          </a:xfrm>
          <a:prstGeom prst="ellipse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</p:pic>
      <p:pic>
        <p:nvPicPr>
          <p:cNvPr id="169" name="图片 168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592" t="-2332" r="-28232"/>
          <a:stretch/>
        </p:blipFill>
        <p:spPr>
          <a:xfrm>
            <a:off x="1871898" y="4724553"/>
            <a:ext cx="441594" cy="433107"/>
          </a:xfrm>
          <a:prstGeom prst="ellipse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</p:pic>
      <p:pic>
        <p:nvPicPr>
          <p:cNvPr id="174" name="图片 173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659" t="-20979" r="-82210"/>
          <a:stretch/>
        </p:blipFill>
        <p:spPr>
          <a:xfrm>
            <a:off x="5970902" y="5041612"/>
            <a:ext cx="1147768" cy="988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1" y="0"/>
                </a:moveTo>
                <a:lnTo>
                  <a:pt x="0" y="10806"/>
                </a:lnTo>
                <a:lnTo>
                  <a:pt x="4111" y="21600"/>
                </a:lnTo>
                <a:lnTo>
                  <a:pt x="17489" y="21600"/>
                </a:lnTo>
                <a:lnTo>
                  <a:pt x="21600" y="10806"/>
                </a:lnTo>
                <a:lnTo>
                  <a:pt x="17489" y="0"/>
                </a:lnTo>
                <a:lnTo>
                  <a:pt x="4111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36C4E3"/>
            </a:solidFill>
          </a:ln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EE231112-F33E-2B4A-B14A-FF0D4F15239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095" t="-11473" r="-22387" b="-8963"/>
          <a:stretch/>
        </p:blipFill>
        <p:spPr>
          <a:xfrm>
            <a:off x="3637210" y="5003693"/>
            <a:ext cx="1164979" cy="101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1" y="0"/>
                </a:moveTo>
                <a:lnTo>
                  <a:pt x="0" y="10806"/>
                </a:lnTo>
                <a:lnTo>
                  <a:pt x="4111" y="21600"/>
                </a:lnTo>
                <a:lnTo>
                  <a:pt x="17489" y="21600"/>
                </a:lnTo>
                <a:lnTo>
                  <a:pt x="21600" y="10806"/>
                </a:lnTo>
                <a:lnTo>
                  <a:pt x="17489" y="0"/>
                </a:lnTo>
                <a:lnTo>
                  <a:pt x="4111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36C4E3"/>
            </a:solidFill>
          </a:ln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DF763E8D-58DA-464E-B413-0EAB62D476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036" t="-11582" r="-54046" b="-9686"/>
          <a:stretch/>
        </p:blipFill>
        <p:spPr>
          <a:xfrm>
            <a:off x="4872961" y="5020200"/>
            <a:ext cx="1055898" cy="979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88" y="0"/>
                </a:moveTo>
                <a:lnTo>
                  <a:pt x="0" y="10800"/>
                </a:lnTo>
                <a:lnTo>
                  <a:pt x="4188" y="21600"/>
                </a:lnTo>
                <a:lnTo>
                  <a:pt x="17412" y="21600"/>
                </a:lnTo>
                <a:lnTo>
                  <a:pt x="21600" y="10800"/>
                </a:lnTo>
                <a:lnTo>
                  <a:pt x="17412" y="0"/>
                </a:lnTo>
                <a:lnTo>
                  <a:pt x="4188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ABD86A"/>
            </a:solidFill>
          </a:ln>
        </p:spPr>
      </p:pic>
      <p:pic>
        <p:nvPicPr>
          <p:cNvPr id="168" name="图片 167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592" t="-2332" r="-28232"/>
          <a:stretch/>
        </p:blipFill>
        <p:spPr>
          <a:xfrm>
            <a:off x="6660121" y="4767334"/>
            <a:ext cx="441594" cy="433107"/>
          </a:xfrm>
          <a:prstGeom prst="ellipse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</p:pic>
      <p:sp>
        <p:nvSpPr>
          <p:cNvPr id="178" name="Shape 728"/>
          <p:cNvSpPr/>
          <p:nvPr/>
        </p:nvSpPr>
        <p:spPr>
          <a:xfrm>
            <a:off x="7324593" y="6055546"/>
            <a:ext cx="1067963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虚拟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2019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9" name="Shape 728"/>
          <p:cNvSpPr/>
          <p:nvPr/>
        </p:nvSpPr>
        <p:spPr>
          <a:xfrm>
            <a:off x="9636681" y="6029874"/>
            <a:ext cx="1200738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XR-3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四足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2022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2" name="图片 191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548" t="-23105" r="-26868" b="-31311"/>
          <a:stretch/>
        </p:blipFill>
        <p:spPr>
          <a:xfrm>
            <a:off x="9645665" y="5036891"/>
            <a:ext cx="1106869" cy="996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1" y="0"/>
                </a:moveTo>
                <a:lnTo>
                  <a:pt x="0" y="10806"/>
                </a:lnTo>
                <a:lnTo>
                  <a:pt x="4111" y="21600"/>
                </a:lnTo>
                <a:lnTo>
                  <a:pt x="17489" y="21600"/>
                </a:lnTo>
                <a:lnTo>
                  <a:pt x="21600" y="10806"/>
                </a:lnTo>
                <a:lnTo>
                  <a:pt x="17489" y="0"/>
                </a:lnTo>
                <a:lnTo>
                  <a:pt x="4111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ABD86A"/>
            </a:solidFill>
          </a:ln>
        </p:spPr>
      </p:pic>
      <p:sp>
        <p:nvSpPr>
          <p:cNvPr id="227" name="Shape 728"/>
          <p:cNvSpPr/>
          <p:nvPr/>
        </p:nvSpPr>
        <p:spPr>
          <a:xfrm>
            <a:off x="8460447" y="6043838"/>
            <a:ext cx="1125684" cy="430887"/>
          </a:xfrm>
          <a:prstGeom prst="rect">
            <a:avLst/>
          </a:prstGeom>
          <a:solidFill>
            <a:srgbClr val="1996A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>
            <a:lvl1pPr algn="ctr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XR-2</a:t>
            </a:r>
            <a:r>
              <a:rPr sz="1100" dirty="0" smtClean="0">
                <a:latin typeface="+mn-lt"/>
                <a:ea typeface="+mn-ea"/>
                <a:cs typeface="+mn-ea"/>
                <a:sym typeface="+mn-lt"/>
              </a:rPr>
              <a:t>机器人</a:t>
            </a:r>
            <a:endParaRPr lang="en-US" sz="1100" dirty="0" smtClean="0"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100" dirty="0" smtClean="0">
                <a:latin typeface="+mn-lt"/>
                <a:ea typeface="+mn-ea"/>
                <a:cs typeface="+mn-ea"/>
                <a:sym typeface="+mn-lt"/>
              </a:rPr>
              <a:t>2020</a:t>
            </a:r>
            <a:r>
              <a:rPr lang="zh-CN" altLang="en-US" sz="1100" dirty="0" smtClean="0">
                <a:latin typeface="+mn-lt"/>
                <a:ea typeface="+mn-ea"/>
                <a:cs typeface="+mn-ea"/>
                <a:sym typeface="+mn-lt"/>
              </a:rPr>
              <a:t>年</a:t>
            </a:r>
            <a:endParaRPr sz="11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7249760" y="5072908"/>
            <a:ext cx="1152292" cy="980397"/>
            <a:chOff x="2498758" y="1878309"/>
            <a:chExt cx="5795356" cy="49796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8758" y="1878309"/>
              <a:ext cx="5795356" cy="4979688"/>
            </a:xfrm>
            <a:prstGeom prst="hexagon">
              <a:avLst/>
            </a:prstGeom>
            <a:ln w="76200">
              <a:solidFill>
                <a:srgbClr val="ABD86A"/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2398" y="3657229"/>
              <a:ext cx="1946077" cy="1844601"/>
            </a:xfrm>
            <a:prstGeom prst="rect">
              <a:avLst/>
            </a:prstGeom>
            <a:scene3d>
              <a:camera prst="perspectiveRelaxed" fov="4200000">
                <a:rot lat="19800000" lon="0" rev="0"/>
              </a:camera>
              <a:lightRig rig="threePt" dir="t"/>
            </a:scene3d>
          </p:spPr>
        </p:pic>
      </p:grpSp>
      <p:pic>
        <p:nvPicPr>
          <p:cNvPr id="198" name="图片 197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217" t="-46942" r="-20234" b="-32501"/>
          <a:stretch/>
        </p:blipFill>
        <p:spPr>
          <a:xfrm>
            <a:off x="8413874" y="5037498"/>
            <a:ext cx="1182510" cy="1033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11" y="0"/>
                </a:moveTo>
                <a:lnTo>
                  <a:pt x="0" y="10806"/>
                </a:lnTo>
                <a:lnTo>
                  <a:pt x="4111" y="21600"/>
                </a:lnTo>
                <a:lnTo>
                  <a:pt x="17489" y="21600"/>
                </a:lnTo>
                <a:lnTo>
                  <a:pt x="21600" y="10806"/>
                </a:lnTo>
                <a:lnTo>
                  <a:pt x="17489" y="0"/>
                </a:lnTo>
                <a:lnTo>
                  <a:pt x="4111" y="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rgbClr val="36C4E3"/>
            </a:solidFill>
          </a:ln>
        </p:spPr>
      </p:pic>
    </p:spTree>
    <p:extLst>
      <p:ext uri="{BB962C8B-B14F-4D97-AF65-F5344CB8AC3E}">
        <p14:creationId xmlns:p14="http://schemas.microsoft.com/office/powerpoint/2010/main" val="244543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/>
          </p:cNvSpPr>
          <p:nvPr/>
        </p:nvSpPr>
        <p:spPr>
          <a:xfrm>
            <a:off x="235461" y="1241355"/>
            <a:ext cx="10853430" cy="5132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繁转简</a:t>
            </a:r>
            <a:endParaRPr lang="en-US" altLang="zh-CN" sz="2000" dirty="0"/>
          </a:p>
          <a:p>
            <a:pPr lvl="0"/>
            <a:r>
              <a:rPr lang="zh-CN" altLang="zh-CN" sz="2000" dirty="0"/>
              <a:t>所有标注</a:t>
            </a:r>
            <a:r>
              <a:rPr lang="zh-CN" altLang="zh-CN" sz="2000" dirty="0" smtClean="0"/>
              <a:t>文本都</a:t>
            </a:r>
            <a:r>
              <a:rPr lang="zh-CN" altLang="zh-CN" sz="2000" dirty="0"/>
              <a:t>进行了繁转简</a:t>
            </a:r>
            <a:r>
              <a:rPr lang="zh-CN" altLang="zh-CN" sz="2000" dirty="0" smtClean="0"/>
              <a:t>的</a:t>
            </a:r>
            <a:r>
              <a:rPr lang="zh-CN" altLang="en-US" sz="2000" dirty="0" smtClean="0"/>
              <a:t>处理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全角转半角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特殊字符清洗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数据扩充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调整语速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zh-CN" sz="2000" dirty="0"/>
              <a:t>按</a:t>
            </a:r>
            <a:r>
              <a:rPr lang="en-US" altLang="zh-CN" sz="2000" dirty="0"/>
              <a:t>0.8~1.2</a:t>
            </a:r>
            <a:r>
              <a:rPr lang="zh-CN" altLang="en-US" sz="2000" dirty="0"/>
              <a:t>间</a:t>
            </a:r>
            <a:r>
              <a:rPr lang="zh-CN" altLang="zh-CN" sz="2000" dirty="0"/>
              <a:t>隔</a:t>
            </a:r>
            <a:r>
              <a:rPr lang="en-US" altLang="zh-CN" sz="2000" dirty="0"/>
              <a:t>0.4</a:t>
            </a:r>
            <a:r>
              <a:rPr lang="zh-CN" altLang="en-US" sz="2000" dirty="0" smtClean="0"/>
              <a:t>划分为</a:t>
            </a:r>
            <a:r>
              <a:rPr lang="en-US" altLang="zh-CN" sz="2000" dirty="0" smtClean="0"/>
              <a:t>10</a:t>
            </a:r>
            <a:r>
              <a:rPr lang="zh-CN" altLang="en-US" sz="2000" dirty="0"/>
              <a:t>档系数；平均切分中文和中英文混合语料库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调整音量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2000" dirty="0"/>
              <a:t>按</a:t>
            </a:r>
            <a:r>
              <a:rPr lang="en-US" altLang="zh-CN" sz="2000" dirty="0"/>
              <a:t>0.1~2</a:t>
            </a:r>
            <a:r>
              <a:rPr lang="zh-CN" altLang="en-US" sz="2000" dirty="0"/>
              <a:t>随机系数调整音量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/>
              <a:t>扩充后</a:t>
            </a:r>
            <a:r>
              <a:rPr lang="zh-CN" altLang="en-US" sz="2000" dirty="0"/>
              <a:t>的</a:t>
            </a:r>
            <a:r>
              <a:rPr lang="zh-CN" altLang="zh-CN" sz="2000" dirty="0"/>
              <a:t>语料由原来的</a:t>
            </a:r>
            <a:r>
              <a:rPr lang="en-US" altLang="zh-CN" sz="2000" dirty="0"/>
              <a:t>700</a:t>
            </a:r>
            <a:r>
              <a:rPr lang="zh-CN" altLang="zh-CN" sz="2000" dirty="0"/>
              <a:t>小时增至</a:t>
            </a:r>
            <a:r>
              <a:rPr lang="en-US" altLang="zh-CN" sz="2000" dirty="0"/>
              <a:t>2100</a:t>
            </a:r>
            <a:r>
              <a:rPr lang="zh-CN" altLang="zh-CN" sz="2000" dirty="0"/>
              <a:t>小时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/>
              <a:t>模型中加入</a:t>
            </a:r>
            <a:r>
              <a:rPr lang="en-US" altLang="zh-CN" sz="2000" dirty="0" err="1"/>
              <a:t>spec_augmentation</a:t>
            </a:r>
            <a:r>
              <a:rPr lang="en-US" altLang="zh-CN" sz="2000" dirty="0"/>
              <a:t> layer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数据预处理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868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/>
          </p:cNvSpPr>
          <p:nvPr/>
        </p:nvSpPr>
        <p:spPr>
          <a:xfrm>
            <a:off x="393872" y="1185372"/>
            <a:ext cx="10853430" cy="5132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分词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/>
              <a:t>分词工具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pkuseg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/>
              <a:t>分词的策略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2000" dirty="0"/>
              <a:t>对标注文本按英文字母、</a:t>
            </a:r>
            <a:r>
              <a:rPr lang="zh-CN" altLang="zh-CN" sz="2000" dirty="0" smtClean="0"/>
              <a:t>特殊字符</a:t>
            </a:r>
            <a:r>
              <a:rPr lang="zh-CN" altLang="zh-CN" sz="2000" dirty="0"/>
              <a:t>切分成段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2000" dirty="0"/>
              <a:t>对中文部分使用</a:t>
            </a:r>
            <a:r>
              <a:rPr lang="en-US" altLang="zh-CN" sz="2000" dirty="0" err="1"/>
              <a:t>pkuseg</a:t>
            </a:r>
            <a:r>
              <a:rPr lang="zh-CN" altLang="zh-CN" sz="2000" dirty="0"/>
              <a:t>分词切分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2000" dirty="0"/>
              <a:t>对英文部分先与自定义词典匹配，若匹配则保留原样，反之则使用</a:t>
            </a:r>
            <a:r>
              <a:rPr lang="en-US" altLang="zh-CN" sz="2000" dirty="0" err="1"/>
              <a:t>wordninja</a:t>
            </a:r>
            <a:r>
              <a:rPr lang="zh-CN" altLang="zh-CN" sz="2000" dirty="0"/>
              <a:t>库进行</a:t>
            </a:r>
            <a:r>
              <a:rPr lang="zh-CN" altLang="zh-CN" sz="2000" dirty="0" smtClean="0"/>
              <a:t>切分</a:t>
            </a:r>
            <a:endParaRPr lang="en-US" altLang="zh-CN" sz="20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数据预处理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8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词典构建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>
            <a:spLocks/>
          </p:cNvSpPr>
          <p:nvPr/>
        </p:nvSpPr>
        <p:spPr>
          <a:xfrm>
            <a:off x="393872" y="1502611"/>
            <a:ext cx="10853430" cy="5132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中文词典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以</a:t>
            </a:r>
            <a:r>
              <a:rPr lang="en-US" altLang="zh-CN" sz="2000" dirty="0"/>
              <a:t>aishell2</a:t>
            </a:r>
            <a:r>
              <a:rPr lang="zh-CN" altLang="zh-CN" sz="2000" dirty="0"/>
              <a:t>开源大词典</a:t>
            </a:r>
            <a:r>
              <a:rPr lang="zh-CN" altLang="en-US" sz="2000" dirty="0"/>
              <a:t>为基础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用高频发音为</a:t>
            </a:r>
            <a:r>
              <a:rPr lang="en-US" altLang="zh-CN" sz="2000" dirty="0"/>
              <a:t>OOV</a:t>
            </a:r>
            <a:r>
              <a:rPr lang="zh-CN" altLang="en-US" sz="2000" dirty="0"/>
              <a:t>生成发音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调用</a:t>
            </a:r>
            <a:r>
              <a:rPr lang="zh-CN" altLang="en-US" sz="2000" dirty="0"/>
              <a:t>在线汉字</a:t>
            </a:r>
            <a:r>
              <a:rPr lang="zh-CN" altLang="en-US" sz="2000" dirty="0" smtClean="0"/>
              <a:t>转拼音工具</a:t>
            </a:r>
            <a:r>
              <a:rPr lang="zh-CN" altLang="en-US" sz="2000" dirty="0"/>
              <a:t>校正多音字发音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人工校正多音字发音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英文词典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CMU</a:t>
            </a:r>
            <a:r>
              <a:rPr lang="zh-CN" altLang="zh-CN" sz="2000" dirty="0"/>
              <a:t>开源词典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/>
              <a:t>使用</a:t>
            </a:r>
            <a:r>
              <a:rPr lang="en-US" altLang="zh-CN" sz="2000" dirty="0"/>
              <a:t>g2p.py</a:t>
            </a:r>
            <a:r>
              <a:rPr lang="zh-CN" altLang="zh-CN" sz="2000" dirty="0"/>
              <a:t>工具加载模型</a:t>
            </a:r>
            <a:r>
              <a:rPr lang="en-US" altLang="zh-CN" sz="2000" dirty="0"/>
              <a:t>sequitur-model4</a:t>
            </a:r>
            <a:r>
              <a:rPr lang="zh-CN" altLang="zh-CN" sz="2000" dirty="0"/>
              <a:t>生成</a:t>
            </a:r>
            <a:r>
              <a:rPr lang="en-US" altLang="zh-CN" sz="2000" dirty="0" err="1"/>
              <a:t>oov</a:t>
            </a:r>
            <a:r>
              <a:rPr lang="zh-CN" altLang="zh-CN" sz="2000" dirty="0"/>
              <a:t>的发音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人工校正英文缩写词的发音</a:t>
            </a:r>
            <a:endParaRPr lang="zh-CN" altLang="zh-CN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5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/>
          </p:cNvSpPr>
          <p:nvPr/>
        </p:nvSpPr>
        <p:spPr>
          <a:xfrm>
            <a:off x="235461" y="1166712"/>
            <a:ext cx="10853430" cy="33119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建模单元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英文：不</a:t>
            </a:r>
            <a:r>
              <a:rPr lang="zh-CN" altLang="en-US" sz="2000" dirty="0" smtClean="0"/>
              <a:t>区分</a:t>
            </a:r>
            <a:r>
              <a:rPr lang="zh-CN" altLang="en-US" sz="2000" dirty="0"/>
              <a:t>轻</a:t>
            </a:r>
            <a:r>
              <a:rPr lang="zh-CN" altLang="en-US" sz="2000" dirty="0" smtClean="0"/>
              <a:t>重音</a:t>
            </a:r>
            <a:r>
              <a:rPr lang="zh-CN" altLang="en-US" sz="2000" dirty="0"/>
              <a:t>的音素，共计</a:t>
            </a:r>
            <a:r>
              <a:rPr lang="en-US" altLang="zh-CN" sz="2000" dirty="0"/>
              <a:t>39</a:t>
            </a:r>
            <a:r>
              <a:rPr lang="zh-CN" altLang="en-US" sz="2000" dirty="0"/>
              <a:t>个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中文：</a:t>
            </a:r>
            <a:r>
              <a:rPr lang="zh-CN" altLang="en-US" sz="2000" dirty="0" smtClean="0"/>
              <a:t>带调生</a:t>
            </a:r>
            <a:r>
              <a:rPr lang="zh-CN" altLang="en-US" sz="2000" dirty="0"/>
              <a:t>韵母，包括一至四声和轻声共计</a:t>
            </a:r>
            <a:r>
              <a:rPr lang="en-US" altLang="zh-CN" sz="2000" dirty="0"/>
              <a:t>185</a:t>
            </a:r>
            <a:r>
              <a:rPr lang="zh-CN" altLang="en-US" sz="2000" dirty="0"/>
              <a:t>个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建模对象</a:t>
            </a:r>
            <a:endParaRPr lang="en-US" altLang="zh-CN" sz="2000" dirty="0"/>
          </a:p>
          <a:p>
            <a:pPr marL="457200" lvl="2">
              <a:lnSpc>
                <a:spcPct val="150000"/>
              </a:lnSpc>
            </a:pPr>
            <a:r>
              <a:rPr lang="en-US" altLang="zh-CN" sz="2000" dirty="0" smtClean="0"/>
              <a:t>Chain model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biphone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聚类</a:t>
            </a:r>
            <a:r>
              <a:rPr lang="zh-CN" altLang="en-US" sz="2000" dirty="0"/>
              <a:t>后的状态总计</a:t>
            </a:r>
            <a:r>
              <a:rPr lang="en-US" altLang="zh-CN" sz="2000" dirty="0"/>
              <a:t>7976</a:t>
            </a:r>
            <a:r>
              <a:rPr lang="zh-CN" altLang="en-US" sz="2000" dirty="0"/>
              <a:t>个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建模</a:t>
            </a:r>
            <a:r>
              <a:rPr lang="zh-CN" altLang="en-US" sz="2000" dirty="0"/>
              <a:t>单元合并方式</a:t>
            </a:r>
            <a:endParaRPr lang="en-US" altLang="zh-CN" sz="2000" dirty="0"/>
          </a:p>
          <a:p>
            <a:pPr marL="457200" lvl="2">
              <a:lnSpc>
                <a:spcPct val="150000"/>
              </a:lnSpc>
            </a:pPr>
            <a:r>
              <a:rPr lang="zh-CN" altLang="en-US" sz="2000" dirty="0"/>
              <a:t>直接合并，中英文不共享建模单元</a:t>
            </a:r>
            <a:endParaRPr lang="en-US" altLang="zh-CN" sz="20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建模方案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863" y="3948404"/>
            <a:ext cx="1600200" cy="21336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74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/>
          </p:cNvSpPr>
          <p:nvPr/>
        </p:nvSpPr>
        <p:spPr>
          <a:xfrm>
            <a:off x="235461" y="1222695"/>
            <a:ext cx="10853430" cy="5132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MFCC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/>
              <a:t>维度：</a:t>
            </a:r>
            <a:r>
              <a:rPr lang="en-US" altLang="zh-CN" sz="2000" dirty="0"/>
              <a:t>39(</a:t>
            </a:r>
            <a:r>
              <a:rPr lang="zh-CN" altLang="en-US" sz="2000" dirty="0"/>
              <a:t>基础特征</a:t>
            </a:r>
            <a:r>
              <a:rPr lang="en-US" altLang="zh-CN" sz="2000" dirty="0"/>
              <a:t>+</a:t>
            </a:r>
            <a:r>
              <a:rPr lang="zh-CN" altLang="en-US" sz="2000" dirty="0"/>
              <a:t>一阶微分</a:t>
            </a:r>
            <a:r>
              <a:rPr lang="en-US" altLang="zh-CN" sz="2000" dirty="0"/>
              <a:t>+</a:t>
            </a:r>
            <a:r>
              <a:rPr lang="zh-CN" altLang="en-US" sz="2000" dirty="0"/>
              <a:t>二阶微分</a:t>
            </a:r>
            <a:r>
              <a:rPr lang="en-US" altLang="zh-CN" sz="2000" dirty="0"/>
              <a:t>)</a:t>
            </a:r>
            <a:endParaRPr lang="zh-CN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 smtClean="0"/>
              <a:t>提取</a:t>
            </a:r>
            <a:r>
              <a:rPr lang="zh-CN" altLang="zh-CN" sz="2000" dirty="0"/>
              <a:t>参数：</a:t>
            </a:r>
            <a:r>
              <a:rPr lang="en-US" altLang="zh-CN" sz="2000" dirty="0"/>
              <a:t>use-energy=</a:t>
            </a:r>
            <a:r>
              <a:rPr lang="en-US" altLang="zh-CN" sz="2000" dirty="0" err="1"/>
              <a:t>false,sample</a:t>
            </a:r>
            <a:r>
              <a:rPr lang="en-US" altLang="zh-CN" sz="2000" dirty="0"/>
              <a:t>-frequency=16000</a:t>
            </a:r>
            <a:endParaRPr lang="zh-CN" altLang="zh-CN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FBANK </a:t>
            </a:r>
            <a:endParaRPr lang="zh-CN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维度：</a:t>
            </a:r>
            <a:r>
              <a:rPr lang="en-US" altLang="zh-CN" sz="2000" dirty="0" smtClean="0"/>
              <a:t>40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2000" dirty="0" smtClean="0"/>
              <a:t>提取</a:t>
            </a:r>
            <a:r>
              <a:rPr lang="zh-CN" altLang="zh-CN" sz="2000" dirty="0"/>
              <a:t>参数：</a:t>
            </a:r>
            <a:r>
              <a:rPr lang="en-US" altLang="zh-CN" sz="2000" dirty="0"/>
              <a:t>sample-frequency=16000,dither=0,num-mel-bins=40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CMVN:   </a:t>
            </a:r>
            <a:r>
              <a:rPr lang="zh-CN" altLang="zh-CN" sz="2000" dirty="0"/>
              <a:t>先对各个数据集提取基本的</a:t>
            </a:r>
            <a:r>
              <a:rPr lang="en-US" altLang="zh-CN" sz="2000" dirty="0"/>
              <a:t>FBANK</a:t>
            </a:r>
            <a:r>
              <a:rPr lang="zh-CN" altLang="zh-CN" sz="2000" dirty="0"/>
              <a:t>特征，然后合并数据集后计算全局的</a:t>
            </a:r>
            <a:r>
              <a:rPr lang="en-US" altLang="zh-CN" sz="2000" dirty="0" err="1"/>
              <a:t>cmvn</a:t>
            </a:r>
            <a:r>
              <a:rPr lang="en-US" altLang="zh-CN" sz="2000" dirty="0"/>
              <a:t> status</a:t>
            </a:r>
            <a:r>
              <a:rPr lang="zh-CN" altLang="zh-CN" sz="2000" dirty="0"/>
              <a:t>，使用全局</a:t>
            </a:r>
            <a:r>
              <a:rPr lang="en-US" altLang="zh-CN" sz="2000" dirty="0" err="1"/>
              <a:t>cmvn</a:t>
            </a:r>
            <a:r>
              <a:rPr lang="en-US" altLang="zh-CN" sz="2000" dirty="0"/>
              <a:t> status</a:t>
            </a:r>
            <a:r>
              <a:rPr lang="zh-CN" altLang="zh-CN" sz="2000" dirty="0"/>
              <a:t>对各个数据集做</a:t>
            </a:r>
            <a:r>
              <a:rPr lang="en-US" altLang="zh-CN" sz="2000" dirty="0"/>
              <a:t>online-</a:t>
            </a:r>
            <a:r>
              <a:rPr lang="en-US" altLang="zh-CN" sz="2000" dirty="0" err="1"/>
              <a:t>cmvn</a:t>
            </a:r>
            <a:r>
              <a:rPr lang="en-US" altLang="zh-CN" sz="2000" dirty="0"/>
              <a:t>.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71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35461" y="247273"/>
            <a:ext cx="11170252" cy="5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>
            <a:spAutoFit/>
          </a:bodyPr>
          <a:lstStyle>
            <a:defPPr>
              <a:defRPr lang="zh-CN"/>
            </a:defPPr>
            <a:lvl1pPr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prstClr val="black"/>
                </a:solidFill>
                <a:latin typeface="Arial" panose="020B0604020202020204" pitchFamily="34" charset="0"/>
                <a:ea typeface="Microsoft YaHei UI" panose="020B0503020204020204" charset="-122"/>
                <a:cs typeface="Arial" panose="020B0604020202020204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dirty="0" smtClean="0"/>
              <a:t>声学模型训练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49290" y="1054359"/>
            <a:ext cx="11905861" cy="9331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777135F4-B095-47B6-8382-EB890D78D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1656376"/>
              </p:ext>
            </p:extLst>
          </p:nvPr>
        </p:nvGraphicFramePr>
        <p:xfrm>
          <a:off x="235461" y="1063690"/>
          <a:ext cx="11478828" cy="4159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>
            <a:spLocks/>
          </p:cNvSpPr>
          <p:nvPr/>
        </p:nvSpPr>
        <p:spPr>
          <a:xfrm>
            <a:off x="235461" y="4405745"/>
            <a:ext cx="10853430" cy="19308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采用多个模型多轮迭代的方式，模型由简单到复杂，参数由少到多，模型深度由</a:t>
            </a:r>
            <a:r>
              <a:rPr lang="zh-CN" altLang="en-US" sz="2000" dirty="0"/>
              <a:t>浅至深。</a:t>
            </a:r>
            <a:endParaRPr lang="en-US" altLang="zh-CN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每个模型训练</a:t>
            </a:r>
            <a:r>
              <a:rPr lang="en-US" altLang="zh-CN" sz="2000" dirty="0"/>
              <a:t>4</a:t>
            </a:r>
            <a:r>
              <a:rPr lang="zh-CN" altLang="zh-CN" sz="2000" dirty="0"/>
              <a:t>个</a:t>
            </a:r>
            <a:r>
              <a:rPr lang="en-US" altLang="zh-CN" sz="2000" dirty="0"/>
              <a:t>epoch</a:t>
            </a:r>
            <a:r>
              <a:rPr lang="zh-CN" altLang="en-US" sz="2000" dirty="0"/>
              <a:t>。</a:t>
            </a:r>
            <a:endParaRPr lang="zh-CN" altLang="zh-CN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采用多机多</a:t>
            </a:r>
            <a:r>
              <a:rPr lang="en-US" altLang="zh-CN" sz="2000" dirty="0"/>
              <a:t>GPU</a:t>
            </a:r>
            <a:r>
              <a:rPr lang="zh-CN" altLang="zh-CN" sz="2000" dirty="0"/>
              <a:t>训练，模型训练初期使用</a:t>
            </a:r>
            <a:r>
              <a:rPr lang="en-US" altLang="zh-CN" sz="2000" dirty="0"/>
              <a:t>4GPU,</a:t>
            </a:r>
            <a:r>
              <a:rPr lang="zh-CN" altLang="zh-CN" sz="2000" dirty="0"/>
              <a:t>随着迭代次数增多</a:t>
            </a:r>
            <a:r>
              <a:rPr lang="en-US" altLang="zh-CN" sz="2000" dirty="0"/>
              <a:t>GPU</a:t>
            </a:r>
            <a:r>
              <a:rPr lang="zh-CN" altLang="zh-CN" sz="2000" dirty="0"/>
              <a:t>数量逐步增多，最终增至</a:t>
            </a:r>
            <a:r>
              <a:rPr lang="en-US" altLang="zh-CN" sz="2000" dirty="0"/>
              <a:t>24GPU</a:t>
            </a:r>
            <a:r>
              <a:rPr lang="zh-CN" altLang="zh-CN" sz="2000" dirty="0" smtClean="0"/>
              <a:t>。</a:t>
            </a:r>
            <a:endParaRPr lang="zh-CN" altLang="zh-CN" sz="2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E963-E34C-FB4E-9C21-ACB1C192FB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53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769</Words>
  <Application>Microsoft Office PowerPoint</Application>
  <PresentationFormat>宽屏</PresentationFormat>
  <Paragraphs>264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Hiragino Sans GB W3</vt:lpstr>
      <vt:lpstr>Microsoft YaHei UI</vt:lpstr>
      <vt:lpstr>等线</vt:lpstr>
      <vt:lpstr>等线 Light</vt:lpstr>
      <vt:lpstr>华文楷体</vt:lpstr>
      <vt:lpstr>华文隶书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data</dc:creator>
  <cp:lastModifiedBy>data</cp:lastModifiedBy>
  <cp:revision>129</cp:revision>
  <dcterms:created xsi:type="dcterms:W3CDTF">2019-11-21T05:40:35Z</dcterms:created>
  <dcterms:modified xsi:type="dcterms:W3CDTF">2019-11-22T06:33:00Z</dcterms:modified>
</cp:coreProperties>
</file>